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1" r:id="rId2"/>
  </p:sldMasterIdLst>
  <p:notesMasterIdLst>
    <p:notesMasterId r:id="rId25"/>
  </p:notesMasterIdLst>
  <p:sldIdLst>
    <p:sldId id="256" r:id="rId3"/>
    <p:sldId id="275" r:id="rId4"/>
    <p:sldId id="258" r:id="rId5"/>
    <p:sldId id="257" r:id="rId6"/>
    <p:sldId id="283" r:id="rId7"/>
    <p:sldId id="262" r:id="rId8"/>
    <p:sldId id="263" r:id="rId9"/>
    <p:sldId id="274" r:id="rId10"/>
    <p:sldId id="276" r:id="rId11"/>
    <p:sldId id="277" r:id="rId12"/>
    <p:sldId id="273" r:id="rId13"/>
    <p:sldId id="278" r:id="rId14"/>
    <p:sldId id="267" r:id="rId15"/>
    <p:sldId id="269" r:id="rId16"/>
    <p:sldId id="270" r:id="rId17"/>
    <p:sldId id="279" r:id="rId18"/>
    <p:sldId id="280" r:id="rId19"/>
    <p:sldId id="281" r:id="rId20"/>
    <p:sldId id="285" r:id="rId21"/>
    <p:sldId id="282" r:id="rId22"/>
    <p:sldId id="284" r:id="rId23"/>
    <p:sldId id="271" r:id="rId24"/>
  </p:sldIdLst>
  <p:sldSz cx="9144000" cy="6858000" type="screen4x3"/>
  <p:notesSz cx="6858000" cy="9144000"/>
  <p:embeddedFontLst>
    <p:embeddedFont>
      <p:font typeface="Archivo Narrow" panose="020B060402020202020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Georgia" panose="02040502050405020303" pitchFamily="18"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iEbZkEkZdfF5cJh8DHhYD+fmejB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D9B36D-C533-4BED-B5EC-48A3DD03A0C6}">
  <a:tblStyle styleId="{02D9B36D-C533-4BED-B5EC-48A3DD03A0C6}" styleName="Table_0">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9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4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1pPr>
            <a:lvl2pPr marL="914400" marR="0" lvl="1"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2pPr>
            <a:lvl3pPr marL="1371600" marR="0" lvl="2"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4pPr>
            <a:lvl5pPr marL="2286000" marR="0" lvl="4"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5pPr>
            <a:lvl6pPr marL="2743200" marR="0" lvl="5"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6pPr>
            <a:lvl7pPr marL="3200400" marR="0" lvl="6"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7pPr>
            <a:lvl8pPr marL="3657600" marR="0" lvl="7"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8pPr>
            <a:lvl9pPr marL="4114800" marR="0" lvl="8"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d544d9c86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gad544d9c86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5"/>
          <p:cNvSpPr txBox="1">
            <a:spLocks noGrp="1"/>
          </p:cNvSpPr>
          <p:nvPr>
            <p:ph type="ctrTitle"/>
          </p:nvPr>
        </p:nvSpPr>
        <p:spPr>
          <a:xfrm>
            <a:off x="311700" y="1886797"/>
            <a:ext cx="8520600" cy="1842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 name="Google Shape;11;p5"/>
          <p:cNvSpPr txBox="1">
            <a:spLocks noGrp="1"/>
          </p:cNvSpPr>
          <p:nvPr>
            <p:ph type="subTitle" idx="1"/>
          </p:nvPr>
        </p:nvSpPr>
        <p:spPr>
          <a:xfrm>
            <a:off x="311700" y="3778833"/>
            <a:ext cx="8520600" cy="105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2800"/>
              <a:buNone/>
              <a:defRPr sz="2800"/>
            </a:lvl1pPr>
            <a:lvl2pPr lvl="1" algn="ctr">
              <a:lnSpc>
                <a:spcPct val="100000"/>
              </a:lnSpc>
              <a:spcBef>
                <a:spcPts val="0"/>
              </a:spcBef>
              <a:spcAft>
                <a:spcPts val="0"/>
              </a:spcAft>
              <a:buClr>
                <a:srgbClr val="000000"/>
              </a:buClr>
              <a:buSzPts val="2800"/>
              <a:buNone/>
              <a:defRPr sz="2800"/>
            </a:lvl2pPr>
            <a:lvl3pPr lvl="2" algn="ctr">
              <a:lnSpc>
                <a:spcPct val="100000"/>
              </a:lnSpc>
              <a:spcBef>
                <a:spcPts val="0"/>
              </a:spcBef>
              <a:spcAft>
                <a:spcPts val="0"/>
              </a:spcAft>
              <a:buClr>
                <a:srgbClr val="000000"/>
              </a:buClr>
              <a:buSzPts val="2800"/>
              <a:buNone/>
              <a:defRPr sz="2800"/>
            </a:lvl3pPr>
            <a:lvl4pPr lvl="3" algn="ctr">
              <a:lnSpc>
                <a:spcPct val="100000"/>
              </a:lnSpc>
              <a:spcBef>
                <a:spcPts val="0"/>
              </a:spcBef>
              <a:spcAft>
                <a:spcPts val="0"/>
              </a:spcAft>
              <a:buClr>
                <a:srgbClr val="000000"/>
              </a:buClr>
              <a:buSzPts val="2800"/>
              <a:buNone/>
              <a:defRPr sz="2800"/>
            </a:lvl4pPr>
            <a:lvl5pPr lvl="4" algn="ctr">
              <a:lnSpc>
                <a:spcPct val="100000"/>
              </a:lnSpc>
              <a:spcBef>
                <a:spcPts val="0"/>
              </a:spcBef>
              <a:spcAft>
                <a:spcPts val="0"/>
              </a:spcAft>
              <a:buClr>
                <a:srgbClr val="000000"/>
              </a:buClr>
              <a:buSzPts val="2800"/>
              <a:buNone/>
              <a:defRPr sz="2800"/>
            </a:lvl5pPr>
            <a:lvl6pPr lvl="5" algn="ctr">
              <a:lnSpc>
                <a:spcPct val="100000"/>
              </a:lnSpc>
              <a:spcBef>
                <a:spcPts val="0"/>
              </a:spcBef>
              <a:spcAft>
                <a:spcPts val="0"/>
              </a:spcAft>
              <a:buClr>
                <a:srgbClr val="000000"/>
              </a:buClr>
              <a:buSzPts val="2800"/>
              <a:buNone/>
              <a:defRPr sz="2800"/>
            </a:lvl6pPr>
            <a:lvl7pPr lvl="6" algn="ctr">
              <a:lnSpc>
                <a:spcPct val="100000"/>
              </a:lnSpc>
              <a:spcBef>
                <a:spcPts val="0"/>
              </a:spcBef>
              <a:spcAft>
                <a:spcPts val="0"/>
              </a:spcAft>
              <a:buClr>
                <a:srgbClr val="000000"/>
              </a:buClr>
              <a:buSzPts val="2800"/>
              <a:buNone/>
              <a:defRPr sz="2800"/>
            </a:lvl7pPr>
            <a:lvl8pPr lvl="7" algn="ctr">
              <a:lnSpc>
                <a:spcPct val="100000"/>
              </a:lnSpc>
              <a:spcBef>
                <a:spcPts val="0"/>
              </a:spcBef>
              <a:spcAft>
                <a:spcPts val="0"/>
              </a:spcAft>
              <a:buClr>
                <a:srgbClr val="000000"/>
              </a:buClr>
              <a:buSzPts val="2800"/>
              <a:buNone/>
              <a:defRPr sz="2800"/>
            </a:lvl8pPr>
            <a:lvl9pPr lvl="8" algn="ctr">
              <a:lnSpc>
                <a:spcPct val="100000"/>
              </a:lnSpc>
              <a:spcBef>
                <a:spcPts val="0"/>
              </a:spcBef>
              <a:spcAft>
                <a:spcPts val="0"/>
              </a:spcAft>
              <a:buClr>
                <a:srgbClr val="000000"/>
              </a:buClr>
              <a:buSzPts val="2800"/>
              <a:buNone/>
              <a:defRPr sz="2800"/>
            </a:lvl9pPr>
          </a:lstStyle>
          <a:p>
            <a:endParaRPr/>
          </a:p>
        </p:txBody>
      </p:sp>
      <p:sp>
        <p:nvSpPr>
          <p:cNvPr id="12" name="Google Shape;12;p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3" name="Google Shape;13;p5"/>
          <p:cNvSpPr/>
          <p:nvPr/>
        </p:nvSpPr>
        <p:spPr>
          <a:xfrm flipH="1">
            <a:off x="18" y="67300"/>
            <a:ext cx="9143982" cy="1420254"/>
          </a:xfrm>
          <a:prstGeom prst="flowChartDocumen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
          <p:cNvSpPr/>
          <p:nvPr/>
        </p:nvSpPr>
        <p:spPr>
          <a:xfrm flipH="1">
            <a:off x="18" y="0"/>
            <a:ext cx="9143982" cy="1420254"/>
          </a:xfrm>
          <a:prstGeom prst="flowChartDocument">
            <a:avLst/>
          </a:pr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
          <p:cNvSpPr/>
          <p:nvPr/>
        </p:nvSpPr>
        <p:spPr>
          <a:xfrm>
            <a:off x="-11025" y="5919900"/>
            <a:ext cx="9155100" cy="9381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5"/>
          <p:cNvSpPr txBox="1"/>
          <p:nvPr/>
        </p:nvSpPr>
        <p:spPr>
          <a:xfrm>
            <a:off x="25" y="5919900"/>
            <a:ext cx="3572100" cy="93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1" i="0" u="none" strike="noStrike" cap="none">
                <a:solidFill>
                  <a:srgbClr val="FFFFFF"/>
                </a:solidFill>
                <a:latin typeface="Georgia"/>
                <a:ea typeface="Georgia"/>
                <a:cs typeface="Georgia"/>
                <a:sym typeface="Georgia"/>
              </a:rPr>
              <a:t>MISSION</a:t>
            </a:r>
            <a:endParaRPr sz="1400" b="1" i="0" u="none" strike="noStrike" cap="none">
              <a:solidFill>
                <a:srgbClr val="FFFFFF"/>
              </a:solidFill>
              <a:latin typeface="Georgia"/>
              <a:ea typeface="Georgia"/>
              <a:cs typeface="Georgia"/>
              <a:sym typeface="Georgia"/>
            </a:endParaRPr>
          </a:p>
          <a:p>
            <a:pPr marL="0" marR="0" lvl="0" indent="0" algn="ctr" rtl="0">
              <a:lnSpc>
                <a:spcPct val="100000"/>
              </a:lnSpc>
              <a:spcBef>
                <a:spcPts val="0"/>
              </a:spcBef>
              <a:spcAft>
                <a:spcPts val="0"/>
              </a:spcAft>
              <a:buClr>
                <a:srgbClr val="FFFFFF"/>
              </a:buClr>
              <a:buSzPts val="1100"/>
              <a:buFont typeface="Georgia"/>
              <a:buNone/>
            </a:pPr>
            <a:r>
              <a:rPr lang="en-GB" sz="1100" b="0" i="0" u="none" strike="noStrike" cap="none">
                <a:solidFill>
                  <a:srgbClr val="FFFFFF"/>
                </a:solidFill>
                <a:latin typeface="Georgia"/>
                <a:ea typeface="Georgia"/>
                <a:cs typeface="Georgia"/>
                <a:sym typeface="Georgia"/>
              </a:rPr>
              <a:t>CHRIST is a nurturing ground for an individual’s holistic development to make effective contribution to the society in a dynamic environment</a:t>
            </a:r>
            <a:endParaRPr sz="1100" b="0" i="0" u="none" strike="noStrike" cap="none">
              <a:solidFill>
                <a:srgbClr val="FFFFFF"/>
              </a:solidFill>
              <a:latin typeface="Georgia"/>
              <a:ea typeface="Georgia"/>
              <a:cs typeface="Georgia"/>
              <a:sym typeface="Georgia"/>
            </a:endParaRPr>
          </a:p>
        </p:txBody>
      </p:sp>
      <p:sp>
        <p:nvSpPr>
          <p:cNvPr id="17" name="Google Shape;17;p5"/>
          <p:cNvSpPr txBox="1"/>
          <p:nvPr/>
        </p:nvSpPr>
        <p:spPr>
          <a:xfrm>
            <a:off x="3709075" y="5919900"/>
            <a:ext cx="2030700" cy="64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1" i="0" u="none" strike="noStrike" cap="none">
                <a:solidFill>
                  <a:srgbClr val="FFFFFF"/>
                </a:solidFill>
                <a:latin typeface="Georgia"/>
                <a:ea typeface="Georgia"/>
                <a:cs typeface="Georgia"/>
                <a:sym typeface="Georgia"/>
              </a:rPr>
              <a:t>VISION</a:t>
            </a:r>
            <a:endParaRPr sz="1400" b="1" i="0" u="none" strike="noStrike" cap="none">
              <a:solidFill>
                <a:srgbClr val="FFFFFF"/>
              </a:solidFill>
              <a:latin typeface="Georgia"/>
              <a:ea typeface="Georgia"/>
              <a:cs typeface="Georgia"/>
              <a:sym typeface="Georgia"/>
            </a:endParaRPr>
          </a:p>
          <a:p>
            <a:pPr marL="0" marR="0" lvl="0" indent="0" algn="ctr" rtl="0">
              <a:lnSpc>
                <a:spcPct val="100000"/>
              </a:lnSpc>
              <a:spcBef>
                <a:spcPts val="0"/>
              </a:spcBef>
              <a:spcAft>
                <a:spcPts val="0"/>
              </a:spcAft>
              <a:buClr>
                <a:srgbClr val="FFFFFF"/>
              </a:buClr>
              <a:buSzPts val="1100"/>
              <a:buFont typeface="Georgia"/>
              <a:buNone/>
            </a:pPr>
            <a:r>
              <a:rPr lang="en-GB" sz="1100" b="0" i="0" u="none" strike="noStrike" cap="none">
                <a:solidFill>
                  <a:srgbClr val="FFFFFF"/>
                </a:solidFill>
                <a:latin typeface="Georgia"/>
                <a:ea typeface="Georgia"/>
                <a:cs typeface="Georgia"/>
                <a:sym typeface="Georgia"/>
              </a:rPr>
              <a:t>Excellence and Service</a:t>
            </a:r>
            <a:endParaRPr sz="1100" b="0" i="0" u="none" strike="noStrike" cap="none">
              <a:solidFill>
                <a:srgbClr val="FFFFFF"/>
              </a:solidFill>
              <a:latin typeface="Georgia"/>
              <a:ea typeface="Georgia"/>
              <a:cs typeface="Georgia"/>
              <a:sym typeface="Georgia"/>
            </a:endParaRPr>
          </a:p>
        </p:txBody>
      </p:sp>
      <p:sp>
        <p:nvSpPr>
          <p:cNvPr id="18" name="Google Shape;18;p5"/>
          <p:cNvSpPr txBox="1"/>
          <p:nvPr/>
        </p:nvSpPr>
        <p:spPr>
          <a:xfrm>
            <a:off x="6067875" y="5919900"/>
            <a:ext cx="2984400" cy="93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1" i="0" u="none" strike="noStrike" cap="none">
                <a:solidFill>
                  <a:srgbClr val="FFFFFF"/>
                </a:solidFill>
                <a:latin typeface="Georgia"/>
                <a:ea typeface="Georgia"/>
                <a:cs typeface="Georgia"/>
                <a:sym typeface="Georgia"/>
              </a:rPr>
              <a:t>CORE   VALUES</a:t>
            </a:r>
            <a:endParaRPr sz="1400" b="1" i="0" u="none" strike="noStrike" cap="none">
              <a:solidFill>
                <a:srgbClr val="FFFFFF"/>
              </a:solidFill>
              <a:latin typeface="Georgia"/>
              <a:ea typeface="Georgia"/>
              <a:cs typeface="Georgia"/>
              <a:sym typeface="Georgia"/>
            </a:endParaRPr>
          </a:p>
          <a:p>
            <a:pPr marL="0" marR="0" lvl="0" indent="0" algn="ctr" rtl="0">
              <a:lnSpc>
                <a:spcPct val="100000"/>
              </a:lnSpc>
              <a:spcBef>
                <a:spcPts val="0"/>
              </a:spcBef>
              <a:spcAft>
                <a:spcPts val="0"/>
              </a:spcAft>
              <a:buClr>
                <a:srgbClr val="FFFFFF"/>
              </a:buClr>
              <a:buSzPts val="1100"/>
              <a:buFont typeface="Georgia"/>
              <a:buNone/>
            </a:pPr>
            <a:r>
              <a:rPr lang="en-GB" sz="1100" b="0" i="0" u="none" strike="noStrike" cap="none">
                <a:solidFill>
                  <a:srgbClr val="FFFFFF"/>
                </a:solidFill>
                <a:latin typeface="Georgia"/>
                <a:ea typeface="Georgia"/>
                <a:cs typeface="Georgia"/>
                <a:sym typeface="Georgia"/>
              </a:rPr>
              <a:t>Faith in God |  Moral Uprightness</a:t>
            </a:r>
            <a:br>
              <a:rPr lang="en-GB" sz="1100" b="0" i="0" u="none" strike="noStrike" cap="none">
                <a:solidFill>
                  <a:srgbClr val="FFFFFF"/>
                </a:solidFill>
                <a:latin typeface="Georgia"/>
                <a:ea typeface="Georgia"/>
                <a:cs typeface="Georgia"/>
                <a:sym typeface="Georgia"/>
              </a:rPr>
            </a:br>
            <a:r>
              <a:rPr lang="en-GB" sz="1100" b="0" i="0" u="none" strike="noStrike" cap="none">
                <a:solidFill>
                  <a:srgbClr val="FFFFFF"/>
                </a:solidFill>
                <a:latin typeface="Georgia"/>
                <a:ea typeface="Georgia"/>
                <a:cs typeface="Georgia"/>
                <a:sym typeface="Georgia"/>
              </a:rPr>
              <a:t> Love of Fellow Beings   </a:t>
            </a:r>
            <a:br>
              <a:rPr lang="en-GB" sz="1100" b="0" i="0" u="none" strike="noStrike" cap="none">
                <a:solidFill>
                  <a:srgbClr val="FFFFFF"/>
                </a:solidFill>
                <a:latin typeface="Georgia"/>
                <a:ea typeface="Georgia"/>
                <a:cs typeface="Georgia"/>
                <a:sym typeface="Georgia"/>
              </a:rPr>
            </a:br>
            <a:r>
              <a:rPr lang="en-GB" sz="1100" b="0" i="0" u="none" strike="noStrike" cap="none">
                <a:solidFill>
                  <a:srgbClr val="FFFFFF"/>
                </a:solidFill>
                <a:latin typeface="Georgia"/>
                <a:ea typeface="Georgia"/>
                <a:cs typeface="Georgia"/>
                <a:sym typeface="Georgia"/>
              </a:rPr>
              <a:t>Social Responsibility | Pursuit of Excellence</a:t>
            </a:r>
            <a:endParaRPr sz="1100" b="0" i="0" u="none" strike="noStrike" cap="none">
              <a:solidFill>
                <a:srgbClr val="FFFFFF"/>
              </a:solidFill>
              <a:latin typeface="Georgia"/>
              <a:ea typeface="Georgia"/>
              <a:cs typeface="Georgia"/>
              <a:sym typeface="Georgia"/>
            </a:endParaRPr>
          </a:p>
        </p:txBody>
      </p:sp>
      <p:pic>
        <p:nvPicPr>
          <p:cNvPr id="19" name="Google Shape;19;p5"/>
          <p:cNvPicPr preferRelativeResize="0"/>
          <p:nvPr/>
        </p:nvPicPr>
        <p:blipFill rotWithShape="1">
          <a:blip r:embed="rId2">
            <a:alphaModFix/>
          </a:blip>
          <a:srcRect/>
          <a:stretch/>
        </p:blipFill>
        <p:spPr>
          <a:xfrm>
            <a:off x="5943450" y="232167"/>
            <a:ext cx="2764676" cy="100220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1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02" name="Google Shape;102;p15"/>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5"/>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104" name="Google Shape;104;p15"/>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5"/>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5"/>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Shape 3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68300">
              <a:spcBef>
                <a:spcPts val="0"/>
              </a:spcBef>
              <a:spcAft>
                <a:spcPts val="0"/>
              </a:spcAft>
              <a:buSzPts val="22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42900">
              <a:spcBef>
                <a:spcPts val="600"/>
              </a:spcBef>
              <a:spcAft>
                <a:spcPts val="0"/>
              </a:spcAft>
              <a:buSzPts val="1800"/>
              <a:buChar char="●"/>
              <a:defRPr/>
            </a:lvl4pPr>
            <a:lvl5pPr marL="2286000" lvl="4" indent="-342900">
              <a:spcBef>
                <a:spcPts val="600"/>
              </a:spcBef>
              <a:spcAft>
                <a:spcPts val="0"/>
              </a:spcAft>
              <a:buSzPts val="1800"/>
              <a:buChar char="○"/>
              <a:defRPr/>
            </a:lvl5pPr>
            <a:lvl6pPr marL="2743200" lvl="5" indent="-342900">
              <a:spcBef>
                <a:spcPts val="600"/>
              </a:spcBef>
              <a:spcAft>
                <a:spcPts val="0"/>
              </a:spcAft>
              <a:buSzPts val="1800"/>
              <a:buChar char="■"/>
              <a:defRPr/>
            </a:lvl6pPr>
            <a:lvl7pPr marL="3200400" lvl="6" indent="-342900">
              <a:spcBef>
                <a:spcPts val="600"/>
              </a:spcBef>
              <a:spcAft>
                <a:spcPts val="0"/>
              </a:spcAft>
              <a:buSzPts val="1800"/>
              <a:buChar char="●"/>
              <a:defRPr/>
            </a:lvl7pPr>
            <a:lvl8pPr marL="3657600" lvl="7" indent="-342900">
              <a:spcBef>
                <a:spcPts val="600"/>
              </a:spcBef>
              <a:spcAft>
                <a:spcPts val="0"/>
              </a:spcAft>
              <a:buSzPts val="1800"/>
              <a:buChar char="○"/>
              <a:defRPr/>
            </a:lvl8pPr>
            <a:lvl9pPr marL="4114800" lvl="8" indent="-342900">
              <a:spcBef>
                <a:spcPts val="600"/>
              </a:spcBef>
              <a:spcAft>
                <a:spcPts val="600"/>
              </a:spcAft>
              <a:buSzPts val="1800"/>
              <a:buChar char="■"/>
              <a:defRPr/>
            </a:lvl9pPr>
          </a:lstStyle>
          <a:p>
            <a:endParaRPr/>
          </a:p>
        </p:txBody>
      </p:sp>
      <p:sp>
        <p:nvSpPr>
          <p:cNvPr id="31" name="Shape 3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32" name="Shape 32"/>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34" name="Shape 34"/>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555750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0" y="1886797"/>
            <a:ext cx="8520600" cy="1842900"/>
          </a:xfrm>
          <a:prstGeom prst="rect">
            <a:avLst/>
          </a:prstGeom>
        </p:spPr>
        <p:txBody>
          <a:bodyPr spcFirstLastPara="1" wrap="square" lIns="91425" tIns="91425" rIns="91425" bIns="91425" anchor="b"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13" name="Shape 13"/>
          <p:cNvSpPr/>
          <p:nvPr/>
        </p:nvSpPr>
        <p:spPr>
          <a:xfrm flipH="1">
            <a:off x="18" y="67300"/>
            <a:ext cx="9143982" cy="1420254"/>
          </a:xfrm>
          <a:prstGeom prst="flowChartDocument">
            <a:avLst/>
          </a:prstGeom>
          <a:no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flipH="1">
            <a:off x="18" y="0"/>
            <a:ext cx="9143982" cy="1420254"/>
          </a:xfrm>
          <a:prstGeom prst="flowChartDocument">
            <a:avLst/>
          </a:prstGeom>
          <a:solidFill>
            <a:srgbClr val="0B539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11025" y="5919900"/>
            <a:ext cx="9155100" cy="9381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txBox="1"/>
          <p:nvPr/>
        </p:nvSpPr>
        <p:spPr>
          <a:xfrm>
            <a:off x="25" y="5919900"/>
            <a:ext cx="3572100" cy="93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FFFFFF"/>
                </a:solidFill>
                <a:latin typeface="Georgia"/>
                <a:ea typeface="Georgia"/>
                <a:cs typeface="Georgia"/>
                <a:sym typeface="Georgia"/>
              </a:rPr>
              <a:t>MISSION</a:t>
            </a:r>
            <a:endParaRPr b="1">
              <a:solidFill>
                <a:srgbClr val="FFFFFF"/>
              </a:solidFill>
              <a:latin typeface="Georgia"/>
              <a:ea typeface="Georgia"/>
              <a:cs typeface="Georgia"/>
              <a:sym typeface="Georgia"/>
            </a:endParaRPr>
          </a:p>
          <a:p>
            <a:pPr marL="0" lvl="0" indent="0" algn="ctr" rtl="0">
              <a:spcBef>
                <a:spcPts val="0"/>
              </a:spcBef>
              <a:spcAft>
                <a:spcPts val="0"/>
              </a:spcAft>
              <a:buNone/>
            </a:pPr>
            <a:r>
              <a:rPr lang="en-GB" sz="1100">
                <a:solidFill>
                  <a:srgbClr val="FFFFFF"/>
                </a:solidFill>
                <a:latin typeface="Georgia"/>
                <a:ea typeface="Georgia"/>
                <a:cs typeface="Georgia"/>
                <a:sym typeface="Georgia"/>
              </a:rPr>
              <a:t>CHRIST is a nurturing ground for an individual’s holistic development to make effective contribution to the society in a dynamic environment</a:t>
            </a:r>
            <a:endParaRPr sz="1100">
              <a:solidFill>
                <a:srgbClr val="FFFFFF"/>
              </a:solidFill>
              <a:latin typeface="Georgia"/>
              <a:ea typeface="Georgia"/>
              <a:cs typeface="Georgia"/>
              <a:sym typeface="Georgia"/>
            </a:endParaRPr>
          </a:p>
        </p:txBody>
      </p:sp>
      <p:sp>
        <p:nvSpPr>
          <p:cNvPr id="17" name="Shape 17"/>
          <p:cNvSpPr txBox="1"/>
          <p:nvPr/>
        </p:nvSpPr>
        <p:spPr>
          <a:xfrm>
            <a:off x="3709075" y="5919900"/>
            <a:ext cx="2030700" cy="64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latin typeface="Georgia"/>
                <a:ea typeface="Georgia"/>
                <a:cs typeface="Georgia"/>
                <a:sym typeface="Georgia"/>
              </a:rPr>
              <a:t>VISION</a:t>
            </a:r>
            <a:endParaRPr b="1">
              <a:solidFill>
                <a:srgbClr val="FFFFFF"/>
              </a:solidFill>
              <a:latin typeface="Georgia"/>
              <a:ea typeface="Georgia"/>
              <a:cs typeface="Georgia"/>
              <a:sym typeface="Georgia"/>
            </a:endParaRPr>
          </a:p>
          <a:p>
            <a:pPr marL="0" lvl="0" indent="0" algn="ctr" rtl="0">
              <a:spcBef>
                <a:spcPts val="0"/>
              </a:spcBef>
              <a:spcAft>
                <a:spcPts val="0"/>
              </a:spcAft>
              <a:buNone/>
            </a:pPr>
            <a:r>
              <a:rPr lang="en-GB" sz="1100">
                <a:solidFill>
                  <a:srgbClr val="FFFFFF"/>
                </a:solidFill>
                <a:latin typeface="Georgia"/>
                <a:ea typeface="Georgia"/>
                <a:cs typeface="Georgia"/>
                <a:sym typeface="Georgia"/>
              </a:rPr>
              <a:t>Excellence and Service</a:t>
            </a:r>
            <a:endParaRPr sz="1100">
              <a:solidFill>
                <a:srgbClr val="FFFFFF"/>
              </a:solidFill>
              <a:latin typeface="Georgia"/>
              <a:ea typeface="Georgia"/>
              <a:cs typeface="Georgia"/>
              <a:sym typeface="Georgia"/>
            </a:endParaRPr>
          </a:p>
        </p:txBody>
      </p:sp>
      <p:sp>
        <p:nvSpPr>
          <p:cNvPr id="18" name="Shape 18"/>
          <p:cNvSpPr txBox="1"/>
          <p:nvPr/>
        </p:nvSpPr>
        <p:spPr>
          <a:xfrm>
            <a:off x="6067875" y="5919900"/>
            <a:ext cx="2984400" cy="93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FFFFFF"/>
                </a:solidFill>
                <a:latin typeface="Georgia"/>
                <a:ea typeface="Georgia"/>
                <a:cs typeface="Georgia"/>
                <a:sym typeface="Georgia"/>
              </a:rPr>
              <a:t>CORE   VALUES</a:t>
            </a:r>
            <a:endParaRPr b="1">
              <a:solidFill>
                <a:srgbClr val="FFFFFF"/>
              </a:solidFill>
              <a:latin typeface="Georgia"/>
              <a:ea typeface="Georgia"/>
              <a:cs typeface="Georgia"/>
              <a:sym typeface="Georgia"/>
            </a:endParaRPr>
          </a:p>
          <a:p>
            <a:pPr marL="0" lvl="0" indent="0" algn="ctr" rtl="0">
              <a:spcBef>
                <a:spcPts val="0"/>
              </a:spcBef>
              <a:spcAft>
                <a:spcPts val="0"/>
              </a:spcAft>
              <a:buNone/>
            </a:pPr>
            <a:r>
              <a:rPr lang="en-GB" sz="1100">
                <a:solidFill>
                  <a:srgbClr val="FFFFFF"/>
                </a:solidFill>
                <a:latin typeface="Georgia"/>
                <a:ea typeface="Georgia"/>
                <a:cs typeface="Georgia"/>
                <a:sym typeface="Georgia"/>
              </a:rPr>
              <a:t>Faith in God |  Moral Uprightness</a:t>
            </a:r>
            <a:br>
              <a:rPr lang="en-GB" sz="1100">
                <a:solidFill>
                  <a:srgbClr val="FFFFFF"/>
                </a:solidFill>
                <a:latin typeface="Georgia"/>
                <a:ea typeface="Georgia"/>
                <a:cs typeface="Georgia"/>
                <a:sym typeface="Georgia"/>
              </a:rPr>
            </a:br>
            <a:r>
              <a:rPr lang="en-GB" sz="1100">
                <a:solidFill>
                  <a:srgbClr val="FFFFFF"/>
                </a:solidFill>
                <a:latin typeface="Georgia"/>
                <a:ea typeface="Georgia"/>
                <a:cs typeface="Georgia"/>
                <a:sym typeface="Georgia"/>
              </a:rPr>
              <a:t> Love of Fellow Beings   </a:t>
            </a:r>
            <a:br>
              <a:rPr lang="en-GB" sz="1100">
                <a:solidFill>
                  <a:srgbClr val="FFFFFF"/>
                </a:solidFill>
                <a:latin typeface="Georgia"/>
                <a:ea typeface="Georgia"/>
                <a:cs typeface="Georgia"/>
                <a:sym typeface="Georgia"/>
              </a:rPr>
            </a:br>
            <a:r>
              <a:rPr lang="en-GB" sz="1100">
                <a:solidFill>
                  <a:srgbClr val="FFFFFF"/>
                </a:solidFill>
                <a:latin typeface="Georgia"/>
                <a:ea typeface="Georgia"/>
                <a:cs typeface="Georgia"/>
                <a:sym typeface="Georgia"/>
              </a:rPr>
              <a:t>Social Responsibility | Pursuit of Excellence</a:t>
            </a:r>
            <a:endParaRPr sz="1100">
              <a:solidFill>
                <a:srgbClr val="FFFFFF"/>
              </a:solidFill>
              <a:latin typeface="Georgia"/>
              <a:ea typeface="Georgia"/>
              <a:cs typeface="Georgia"/>
              <a:sym typeface="Georgia"/>
            </a:endParaRPr>
          </a:p>
        </p:txBody>
      </p:sp>
      <p:pic>
        <p:nvPicPr>
          <p:cNvPr id="19" name="Shape 19"/>
          <p:cNvPicPr preferRelativeResize="0"/>
          <p:nvPr/>
        </p:nvPicPr>
        <p:blipFill>
          <a:blip r:embed="rId2">
            <a:alphaModFix/>
          </a:blip>
          <a:stretch>
            <a:fillRect/>
          </a:stretch>
        </p:blipFill>
        <p:spPr>
          <a:xfrm>
            <a:off x="5943450" y="232167"/>
            <a:ext cx="2764676" cy="1002209"/>
          </a:xfrm>
          <a:prstGeom prst="rect">
            <a:avLst/>
          </a:prstGeom>
          <a:noFill/>
          <a:ln>
            <a:noFill/>
          </a:ln>
        </p:spPr>
      </p:pic>
    </p:spTree>
    <p:extLst>
      <p:ext uri="{BB962C8B-B14F-4D97-AF65-F5344CB8AC3E}">
        <p14:creationId xmlns:p14="http://schemas.microsoft.com/office/powerpoint/2010/main" val="3414923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Shape 2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23" name="Shape 23"/>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25" name="Shape 25"/>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2823089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Shape 3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68300">
              <a:spcBef>
                <a:spcPts val="0"/>
              </a:spcBef>
              <a:spcAft>
                <a:spcPts val="0"/>
              </a:spcAft>
              <a:buSzPts val="22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42900">
              <a:spcBef>
                <a:spcPts val="600"/>
              </a:spcBef>
              <a:spcAft>
                <a:spcPts val="0"/>
              </a:spcAft>
              <a:buSzPts val="1800"/>
              <a:buChar char="●"/>
              <a:defRPr/>
            </a:lvl4pPr>
            <a:lvl5pPr marL="2286000" lvl="4" indent="-342900">
              <a:spcBef>
                <a:spcPts val="600"/>
              </a:spcBef>
              <a:spcAft>
                <a:spcPts val="0"/>
              </a:spcAft>
              <a:buSzPts val="1800"/>
              <a:buChar char="○"/>
              <a:defRPr/>
            </a:lvl5pPr>
            <a:lvl6pPr marL="2743200" lvl="5" indent="-342900">
              <a:spcBef>
                <a:spcPts val="600"/>
              </a:spcBef>
              <a:spcAft>
                <a:spcPts val="0"/>
              </a:spcAft>
              <a:buSzPts val="1800"/>
              <a:buChar char="■"/>
              <a:defRPr/>
            </a:lvl6pPr>
            <a:lvl7pPr marL="3200400" lvl="6" indent="-342900">
              <a:spcBef>
                <a:spcPts val="600"/>
              </a:spcBef>
              <a:spcAft>
                <a:spcPts val="0"/>
              </a:spcAft>
              <a:buSzPts val="1800"/>
              <a:buChar char="●"/>
              <a:defRPr/>
            </a:lvl7pPr>
            <a:lvl8pPr marL="3657600" lvl="7" indent="-342900">
              <a:spcBef>
                <a:spcPts val="600"/>
              </a:spcBef>
              <a:spcAft>
                <a:spcPts val="0"/>
              </a:spcAft>
              <a:buSzPts val="1800"/>
              <a:buChar char="○"/>
              <a:defRPr/>
            </a:lvl8pPr>
            <a:lvl9pPr marL="4114800" lvl="8" indent="-342900">
              <a:spcBef>
                <a:spcPts val="600"/>
              </a:spcBef>
              <a:spcAft>
                <a:spcPts val="600"/>
              </a:spcAft>
              <a:buSzPts val="1800"/>
              <a:buChar char="■"/>
              <a:defRPr/>
            </a:lvl9pPr>
          </a:lstStyle>
          <a:p>
            <a:endParaRPr/>
          </a:p>
        </p:txBody>
      </p:sp>
      <p:sp>
        <p:nvSpPr>
          <p:cNvPr id="31" name="Shape 3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32" name="Shape 32"/>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34" name="Shape 34"/>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3245086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Shape 39"/>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600"/>
              </a:spcBef>
              <a:spcAft>
                <a:spcPts val="0"/>
              </a:spcAft>
              <a:buSzPts val="1200"/>
              <a:buChar char="○"/>
              <a:defRPr sz="1200"/>
            </a:lvl2pPr>
            <a:lvl3pPr marL="1371600" lvl="2" indent="-304800">
              <a:spcBef>
                <a:spcPts val="600"/>
              </a:spcBef>
              <a:spcAft>
                <a:spcPts val="0"/>
              </a:spcAft>
              <a:buSzPts val="1200"/>
              <a:buChar char="■"/>
              <a:defRPr sz="1200"/>
            </a:lvl3pPr>
            <a:lvl4pPr marL="1828800" lvl="3" indent="-304800">
              <a:spcBef>
                <a:spcPts val="600"/>
              </a:spcBef>
              <a:spcAft>
                <a:spcPts val="0"/>
              </a:spcAft>
              <a:buSzPts val="1200"/>
              <a:buChar char="●"/>
              <a:defRPr sz="1200"/>
            </a:lvl4pPr>
            <a:lvl5pPr marL="2286000" lvl="4" indent="-304800">
              <a:spcBef>
                <a:spcPts val="600"/>
              </a:spcBef>
              <a:spcAft>
                <a:spcPts val="0"/>
              </a:spcAft>
              <a:buSzPts val="1200"/>
              <a:buChar char="○"/>
              <a:defRPr sz="1200"/>
            </a:lvl5pPr>
            <a:lvl6pPr marL="2743200" lvl="5" indent="-304800">
              <a:spcBef>
                <a:spcPts val="600"/>
              </a:spcBef>
              <a:spcAft>
                <a:spcPts val="0"/>
              </a:spcAft>
              <a:buSzPts val="1200"/>
              <a:buChar char="■"/>
              <a:defRPr sz="1200"/>
            </a:lvl6pPr>
            <a:lvl7pPr marL="3200400" lvl="6" indent="-304800">
              <a:spcBef>
                <a:spcPts val="600"/>
              </a:spcBef>
              <a:spcAft>
                <a:spcPts val="0"/>
              </a:spcAft>
              <a:buSzPts val="1200"/>
              <a:buChar char="●"/>
              <a:defRPr sz="1200"/>
            </a:lvl7pPr>
            <a:lvl8pPr marL="3657600" lvl="7" indent="-304800">
              <a:spcBef>
                <a:spcPts val="600"/>
              </a:spcBef>
              <a:spcAft>
                <a:spcPts val="0"/>
              </a:spcAft>
              <a:buSzPts val="1200"/>
              <a:buChar char="○"/>
              <a:defRPr sz="1200"/>
            </a:lvl8pPr>
            <a:lvl9pPr marL="4114800" lvl="8" indent="-304800">
              <a:spcBef>
                <a:spcPts val="600"/>
              </a:spcBef>
              <a:spcAft>
                <a:spcPts val="600"/>
              </a:spcAft>
              <a:buSzPts val="1200"/>
              <a:buChar char="■"/>
              <a:defRPr sz="1200"/>
            </a:lvl9pPr>
          </a:lstStyle>
          <a:p>
            <a:endParaRPr/>
          </a:p>
        </p:txBody>
      </p:sp>
      <p:sp>
        <p:nvSpPr>
          <p:cNvPr id="40" name="Shape 40"/>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600"/>
              </a:spcBef>
              <a:spcAft>
                <a:spcPts val="0"/>
              </a:spcAft>
              <a:buSzPts val="1200"/>
              <a:buChar char="○"/>
              <a:defRPr sz="1200"/>
            </a:lvl2pPr>
            <a:lvl3pPr marL="1371600" lvl="2" indent="-304800">
              <a:spcBef>
                <a:spcPts val="600"/>
              </a:spcBef>
              <a:spcAft>
                <a:spcPts val="0"/>
              </a:spcAft>
              <a:buSzPts val="1200"/>
              <a:buChar char="■"/>
              <a:defRPr sz="1200"/>
            </a:lvl3pPr>
            <a:lvl4pPr marL="1828800" lvl="3" indent="-304800">
              <a:spcBef>
                <a:spcPts val="600"/>
              </a:spcBef>
              <a:spcAft>
                <a:spcPts val="0"/>
              </a:spcAft>
              <a:buSzPts val="1200"/>
              <a:buChar char="●"/>
              <a:defRPr sz="1200"/>
            </a:lvl4pPr>
            <a:lvl5pPr marL="2286000" lvl="4" indent="-304800">
              <a:spcBef>
                <a:spcPts val="600"/>
              </a:spcBef>
              <a:spcAft>
                <a:spcPts val="0"/>
              </a:spcAft>
              <a:buSzPts val="1200"/>
              <a:buChar char="○"/>
              <a:defRPr sz="1200"/>
            </a:lvl5pPr>
            <a:lvl6pPr marL="2743200" lvl="5" indent="-304800">
              <a:spcBef>
                <a:spcPts val="600"/>
              </a:spcBef>
              <a:spcAft>
                <a:spcPts val="0"/>
              </a:spcAft>
              <a:buSzPts val="1200"/>
              <a:buChar char="■"/>
              <a:defRPr sz="1200"/>
            </a:lvl6pPr>
            <a:lvl7pPr marL="3200400" lvl="6" indent="-304800">
              <a:spcBef>
                <a:spcPts val="600"/>
              </a:spcBef>
              <a:spcAft>
                <a:spcPts val="0"/>
              </a:spcAft>
              <a:buSzPts val="1200"/>
              <a:buChar char="●"/>
              <a:defRPr sz="1200"/>
            </a:lvl7pPr>
            <a:lvl8pPr marL="3657600" lvl="7" indent="-304800">
              <a:spcBef>
                <a:spcPts val="600"/>
              </a:spcBef>
              <a:spcAft>
                <a:spcPts val="0"/>
              </a:spcAft>
              <a:buSzPts val="1200"/>
              <a:buChar char="○"/>
              <a:defRPr sz="1200"/>
            </a:lvl8pPr>
            <a:lvl9pPr marL="4114800" lvl="8" indent="-304800">
              <a:spcBef>
                <a:spcPts val="600"/>
              </a:spcBef>
              <a:spcAft>
                <a:spcPts val="600"/>
              </a:spcAft>
              <a:buSzPts val="1200"/>
              <a:buChar char="■"/>
              <a:defRPr sz="1200"/>
            </a:lvl9pPr>
          </a:lstStyle>
          <a:p>
            <a:endParaRPr/>
          </a:p>
        </p:txBody>
      </p:sp>
      <p:sp>
        <p:nvSpPr>
          <p:cNvPr id="41" name="Shape 4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42" name="Shape 42"/>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44" name="Shape 44"/>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11702779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 name="Shape 4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50" name="Shape 50"/>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52" name="Shape 52"/>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4217115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7" name="Shape 5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600"/>
              </a:spcBef>
              <a:spcAft>
                <a:spcPts val="0"/>
              </a:spcAft>
              <a:buSzPts val="1200"/>
              <a:buChar char="○"/>
              <a:defRPr sz="1200"/>
            </a:lvl2pPr>
            <a:lvl3pPr marL="1371600" lvl="2" indent="-304800">
              <a:spcBef>
                <a:spcPts val="600"/>
              </a:spcBef>
              <a:spcAft>
                <a:spcPts val="0"/>
              </a:spcAft>
              <a:buSzPts val="1200"/>
              <a:buChar char="■"/>
              <a:defRPr sz="1200"/>
            </a:lvl3pPr>
            <a:lvl4pPr marL="1828800" lvl="3" indent="-304800">
              <a:spcBef>
                <a:spcPts val="600"/>
              </a:spcBef>
              <a:spcAft>
                <a:spcPts val="0"/>
              </a:spcAft>
              <a:buSzPts val="1200"/>
              <a:buChar char="●"/>
              <a:defRPr sz="1200"/>
            </a:lvl4pPr>
            <a:lvl5pPr marL="2286000" lvl="4" indent="-304800">
              <a:spcBef>
                <a:spcPts val="600"/>
              </a:spcBef>
              <a:spcAft>
                <a:spcPts val="0"/>
              </a:spcAft>
              <a:buSzPts val="1200"/>
              <a:buChar char="○"/>
              <a:defRPr sz="1200"/>
            </a:lvl5pPr>
            <a:lvl6pPr marL="2743200" lvl="5" indent="-304800">
              <a:spcBef>
                <a:spcPts val="600"/>
              </a:spcBef>
              <a:spcAft>
                <a:spcPts val="0"/>
              </a:spcAft>
              <a:buSzPts val="1200"/>
              <a:buChar char="■"/>
              <a:defRPr sz="1200"/>
            </a:lvl6pPr>
            <a:lvl7pPr marL="3200400" lvl="6" indent="-304800">
              <a:spcBef>
                <a:spcPts val="600"/>
              </a:spcBef>
              <a:spcAft>
                <a:spcPts val="0"/>
              </a:spcAft>
              <a:buSzPts val="1200"/>
              <a:buChar char="●"/>
              <a:defRPr sz="1200"/>
            </a:lvl7pPr>
            <a:lvl8pPr marL="3657600" lvl="7" indent="-304800">
              <a:spcBef>
                <a:spcPts val="600"/>
              </a:spcBef>
              <a:spcAft>
                <a:spcPts val="0"/>
              </a:spcAft>
              <a:buSzPts val="1200"/>
              <a:buChar char="○"/>
              <a:defRPr sz="1200"/>
            </a:lvl8pPr>
            <a:lvl9pPr marL="4114800" lvl="8" indent="-304800">
              <a:spcBef>
                <a:spcPts val="600"/>
              </a:spcBef>
              <a:spcAft>
                <a:spcPts val="600"/>
              </a:spcAft>
              <a:buSzPts val="1200"/>
              <a:buChar char="■"/>
              <a:defRPr sz="1200"/>
            </a:lvl9pPr>
          </a:lstStyle>
          <a:p>
            <a:endParaRPr/>
          </a:p>
        </p:txBody>
      </p:sp>
      <p:sp>
        <p:nvSpPr>
          <p:cNvPr id="58" name="Shape 5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59" name="Shape 59"/>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61" name="Shape 61"/>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588138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6" name="Shape 6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67" name="Shape 67"/>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69" name="Shape 69"/>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41829686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72"/>
        <p:cNvGrpSpPr/>
        <p:nvPr/>
      </p:nvGrpSpPr>
      <p:grpSpPr>
        <a:xfrm>
          <a:off x="0" y="0"/>
          <a:ext cx="0" cy="0"/>
          <a:chOff x="0" y="0"/>
          <a:chExt cx="0" cy="0"/>
        </a:xfrm>
      </p:grpSpPr>
      <p:sp>
        <p:nvSpPr>
          <p:cNvPr id="73" name="Shape 73"/>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5" name="Shape 75"/>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6" name="Shape 76"/>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lstStyle>
            <a:lvl1pPr marL="457200" lvl="0" indent="-368300">
              <a:spcBef>
                <a:spcPts val="0"/>
              </a:spcBef>
              <a:spcAft>
                <a:spcPts val="0"/>
              </a:spcAft>
              <a:buSzPts val="22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42900">
              <a:spcBef>
                <a:spcPts val="600"/>
              </a:spcBef>
              <a:spcAft>
                <a:spcPts val="0"/>
              </a:spcAft>
              <a:buSzPts val="1800"/>
              <a:buChar char="●"/>
              <a:defRPr/>
            </a:lvl4pPr>
            <a:lvl5pPr marL="2286000" lvl="4" indent="-342900">
              <a:spcBef>
                <a:spcPts val="600"/>
              </a:spcBef>
              <a:spcAft>
                <a:spcPts val="0"/>
              </a:spcAft>
              <a:buSzPts val="1800"/>
              <a:buChar char="○"/>
              <a:defRPr/>
            </a:lvl5pPr>
            <a:lvl6pPr marL="2743200" lvl="5" indent="-342900">
              <a:spcBef>
                <a:spcPts val="600"/>
              </a:spcBef>
              <a:spcAft>
                <a:spcPts val="0"/>
              </a:spcAft>
              <a:buSzPts val="1800"/>
              <a:buChar char="■"/>
              <a:defRPr/>
            </a:lvl6pPr>
            <a:lvl7pPr marL="3200400" lvl="6" indent="-342900">
              <a:spcBef>
                <a:spcPts val="600"/>
              </a:spcBef>
              <a:spcAft>
                <a:spcPts val="0"/>
              </a:spcAft>
              <a:buSzPts val="1800"/>
              <a:buChar char="●"/>
              <a:defRPr/>
            </a:lvl7pPr>
            <a:lvl8pPr marL="3657600" lvl="7" indent="-342900">
              <a:spcBef>
                <a:spcPts val="600"/>
              </a:spcBef>
              <a:spcAft>
                <a:spcPts val="0"/>
              </a:spcAft>
              <a:buSzPts val="1800"/>
              <a:buChar char="○"/>
              <a:defRPr/>
            </a:lvl8pPr>
            <a:lvl9pPr marL="4114800" lvl="8" indent="-342900">
              <a:spcBef>
                <a:spcPts val="600"/>
              </a:spcBef>
              <a:spcAft>
                <a:spcPts val="600"/>
              </a:spcAft>
              <a:buSzPts val="1800"/>
              <a:buChar char="■"/>
              <a:defRPr/>
            </a:lvl9pPr>
          </a:lstStyle>
          <a:p>
            <a:endParaRPr/>
          </a:p>
        </p:txBody>
      </p:sp>
      <p:sp>
        <p:nvSpPr>
          <p:cNvPr id="77" name="Shape 7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78" name="Shape 78"/>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80" name="Shape 80"/>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1106535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9"/>
        <p:cNvGrpSpPr/>
        <p:nvPr/>
      </p:nvGrpSpPr>
      <p:grpSpPr>
        <a:xfrm>
          <a:off x="0" y="0"/>
          <a:ext cx="0" cy="0"/>
          <a:chOff x="0" y="0"/>
          <a:chExt cx="0" cy="0"/>
        </a:xfrm>
      </p:grpSpPr>
      <p:sp>
        <p:nvSpPr>
          <p:cNvPr id="30" name="Google Shape;30;p14"/>
          <p:cNvSpPr txBox="1">
            <a:spLocks noGrp="1"/>
          </p:cNvSpPr>
          <p:nvPr>
            <p:ph type="title"/>
          </p:nvPr>
        </p:nvSpPr>
        <p:spPr>
          <a:xfrm>
            <a:off x="311700" y="1474833"/>
            <a:ext cx="8520600" cy="261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31" name="Google Shape;31;p14"/>
          <p:cNvSpPr txBox="1">
            <a:spLocks noGrp="1"/>
          </p:cNvSpPr>
          <p:nvPr>
            <p:ph type="body" idx="1"/>
          </p:nvPr>
        </p:nvSpPr>
        <p:spPr>
          <a:xfrm>
            <a:off x="311700" y="4202967"/>
            <a:ext cx="8520600" cy="1734300"/>
          </a:xfrm>
          <a:prstGeom prst="rect">
            <a:avLst/>
          </a:prstGeom>
          <a:noFill/>
          <a:ln>
            <a:noFill/>
          </a:ln>
        </p:spPr>
        <p:txBody>
          <a:bodyPr spcFirstLastPara="1" wrap="square" lIns="91425" tIns="91425" rIns="91425" bIns="91425" anchor="t" anchorCtr="0">
            <a:noAutofit/>
          </a:bodyPr>
          <a:lstStyle>
            <a:lvl1pPr marL="457200" lvl="0" indent="-368300" algn="ctr">
              <a:lnSpc>
                <a:spcPct val="100000"/>
              </a:lnSpc>
              <a:spcBef>
                <a:spcPts val="0"/>
              </a:spcBef>
              <a:spcAft>
                <a:spcPts val="0"/>
              </a:spcAft>
              <a:buClr>
                <a:srgbClr val="000000"/>
              </a:buClr>
              <a:buSzPts val="2200"/>
              <a:buChar char="●"/>
              <a:defRPr/>
            </a:lvl1pPr>
            <a:lvl2pPr marL="914400" lvl="1" indent="-342900" algn="ctr">
              <a:lnSpc>
                <a:spcPct val="100000"/>
              </a:lnSpc>
              <a:spcBef>
                <a:spcPts val="600"/>
              </a:spcBef>
              <a:spcAft>
                <a:spcPts val="0"/>
              </a:spcAft>
              <a:buClr>
                <a:srgbClr val="000000"/>
              </a:buClr>
              <a:buSzPts val="1800"/>
              <a:buChar char="○"/>
              <a:defRPr/>
            </a:lvl2pPr>
            <a:lvl3pPr marL="1371600" lvl="2" indent="-342900" algn="ctr">
              <a:lnSpc>
                <a:spcPct val="100000"/>
              </a:lnSpc>
              <a:spcBef>
                <a:spcPts val="600"/>
              </a:spcBef>
              <a:spcAft>
                <a:spcPts val="0"/>
              </a:spcAft>
              <a:buClr>
                <a:srgbClr val="000000"/>
              </a:buClr>
              <a:buSzPts val="1800"/>
              <a:buChar char="■"/>
              <a:defRPr/>
            </a:lvl3pPr>
            <a:lvl4pPr marL="1828800" lvl="3" indent="-342900" algn="ctr">
              <a:lnSpc>
                <a:spcPct val="100000"/>
              </a:lnSpc>
              <a:spcBef>
                <a:spcPts val="600"/>
              </a:spcBef>
              <a:spcAft>
                <a:spcPts val="0"/>
              </a:spcAft>
              <a:buClr>
                <a:srgbClr val="000000"/>
              </a:buClr>
              <a:buSzPts val="1800"/>
              <a:buChar char="●"/>
              <a:defRPr/>
            </a:lvl4pPr>
            <a:lvl5pPr marL="2286000" lvl="4" indent="-342900" algn="ctr">
              <a:lnSpc>
                <a:spcPct val="100000"/>
              </a:lnSpc>
              <a:spcBef>
                <a:spcPts val="600"/>
              </a:spcBef>
              <a:spcAft>
                <a:spcPts val="0"/>
              </a:spcAft>
              <a:buClr>
                <a:srgbClr val="000000"/>
              </a:buClr>
              <a:buSzPts val="1800"/>
              <a:buChar char="○"/>
              <a:defRPr/>
            </a:lvl5pPr>
            <a:lvl6pPr marL="2743200" lvl="5" indent="-342900" algn="ctr">
              <a:lnSpc>
                <a:spcPct val="100000"/>
              </a:lnSpc>
              <a:spcBef>
                <a:spcPts val="600"/>
              </a:spcBef>
              <a:spcAft>
                <a:spcPts val="0"/>
              </a:spcAft>
              <a:buClr>
                <a:srgbClr val="000000"/>
              </a:buClr>
              <a:buSzPts val="1800"/>
              <a:buChar char="■"/>
              <a:defRPr/>
            </a:lvl6pPr>
            <a:lvl7pPr marL="3200400" lvl="6" indent="-342900" algn="ctr">
              <a:lnSpc>
                <a:spcPct val="100000"/>
              </a:lnSpc>
              <a:spcBef>
                <a:spcPts val="600"/>
              </a:spcBef>
              <a:spcAft>
                <a:spcPts val="0"/>
              </a:spcAft>
              <a:buClr>
                <a:srgbClr val="000000"/>
              </a:buClr>
              <a:buSzPts val="1800"/>
              <a:buChar char="●"/>
              <a:defRPr/>
            </a:lvl7pPr>
            <a:lvl8pPr marL="3657600" lvl="7" indent="-342900" algn="ctr">
              <a:lnSpc>
                <a:spcPct val="100000"/>
              </a:lnSpc>
              <a:spcBef>
                <a:spcPts val="600"/>
              </a:spcBef>
              <a:spcAft>
                <a:spcPts val="0"/>
              </a:spcAft>
              <a:buClr>
                <a:srgbClr val="000000"/>
              </a:buClr>
              <a:buSzPts val="1800"/>
              <a:buChar char="○"/>
              <a:defRPr/>
            </a:lvl8pPr>
            <a:lvl9pPr marL="4114800" lvl="8" indent="-342900" algn="ctr">
              <a:lnSpc>
                <a:spcPct val="100000"/>
              </a:lnSpc>
              <a:spcBef>
                <a:spcPts val="600"/>
              </a:spcBef>
              <a:spcAft>
                <a:spcPts val="600"/>
              </a:spcAft>
              <a:buClr>
                <a:srgbClr val="000000"/>
              </a:buClr>
              <a:buSzPts val="1800"/>
              <a:buChar char="■"/>
              <a:defRPr/>
            </a:lvl9pPr>
          </a:lstStyle>
          <a:p>
            <a:endParaRPr/>
          </a:p>
        </p:txBody>
      </p:sp>
      <p:sp>
        <p:nvSpPr>
          <p:cNvPr id="32" name="Google Shape;32;p1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33" name="Google Shape;33;p14"/>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14"/>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35" name="Google Shape;35;p14"/>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14"/>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4"/>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200"/>
              <a:buNone/>
              <a:defRPr/>
            </a:lvl1pPr>
          </a:lstStyle>
          <a:p>
            <a:endParaRPr/>
          </a:p>
        </p:txBody>
      </p:sp>
      <p:sp>
        <p:nvSpPr>
          <p:cNvPr id="85" name="Shape 8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86" name="Shape 86"/>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88" name="Shape 88"/>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16204984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1474833"/>
            <a:ext cx="8520600" cy="26181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93" name="Shape 93"/>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lstStyle>
            <a:lvl1pPr marL="457200" lvl="0" indent="-368300" algn="ctr">
              <a:spcBef>
                <a:spcPts val="0"/>
              </a:spcBef>
              <a:spcAft>
                <a:spcPts val="0"/>
              </a:spcAft>
              <a:buSzPts val="2200"/>
              <a:buChar char="●"/>
              <a:defRPr/>
            </a:lvl1pPr>
            <a:lvl2pPr marL="914400" lvl="1" indent="-342900" algn="ctr">
              <a:spcBef>
                <a:spcPts val="600"/>
              </a:spcBef>
              <a:spcAft>
                <a:spcPts val="0"/>
              </a:spcAft>
              <a:buSzPts val="1800"/>
              <a:buChar char="○"/>
              <a:defRPr/>
            </a:lvl2pPr>
            <a:lvl3pPr marL="1371600" lvl="2" indent="-342900" algn="ctr">
              <a:spcBef>
                <a:spcPts val="600"/>
              </a:spcBef>
              <a:spcAft>
                <a:spcPts val="0"/>
              </a:spcAft>
              <a:buSzPts val="1800"/>
              <a:buChar char="■"/>
              <a:defRPr/>
            </a:lvl3pPr>
            <a:lvl4pPr marL="1828800" lvl="3" indent="-342900" algn="ctr">
              <a:spcBef>
                <a:spcPts val="600"/>
              </a:spcBef>
              <a:spcAft>
                <a:spcPts val="0"/>
              </a:spcAft>
              <a:buSzPts val="1800"/>
              <a:buChar char="●"/>
              <a:defRPr/>
            </a:lvl4pPr>
            <a:lvl5pPr marL="2286000" lvl="4" indent="-342900" algn="ctr">
              <a:spcBef>
                <a:spcPts val="600"/>
              </a:spcBef>
              <a:spcAft>
                <a:spcPts val="0"/>
              </a:spcAft>
              <a:buSzPts val="1800"/>
              <a:buChar char="○"/>
              <a:defRPr/>
            </a:lvl5pPr>
            <a:lvl6pPr marL="2743200" lvl="5" indent="-342900" algn="ctr">
              <a:spcBef>
                <a:spcPts val="600"/>
              </a:spcBef>
              <a:spcAft>
                <a:spcPts val="0"/>
              </a:spcAft>
              <a:buSzPts val="1800"/>
              <a:buChar char="■"/>
              <a:defRPr/>
            </a:lvl6pPr>
            <a:lvl7pPr marL="3200400" lvl="6" indent="-342900" algn="ctr">
              <a:spcBef>
                <a:spcPts val="600"/>
              </a:spcBef>
              <a:spcAft>
                <a:spcPts val="0"/>
              </a:spcAft>
              <a:buSzPts val="1800"/>
              <a:buChar char="●"/>
              <a:defRPr/>
            </a:lvl7pPr>
            <a:lvl8pPr marL="3657600" lvl="7" indent="-342900" algn="ctr">
              <a:spcBef>
                <a:spcPts val="600"/>
              </a:spcBef>
              <a:spcAft>
                <a:spcPts val="0"/>
              </a:spcAft>
              <a:buSzPts val="1800"/>
              <a:buChar char="○"/>
              <a:defRPr/>
            </a:lvl8pPr>
            <a:lvl9pPr marL="4114800" lvl="8" indent="-342900" algn="ctr">
              <a:spcBef>
                <a:spcPts val="600"/>
              </a:spcBef>
              <a:spcAft>
                <a:spcPts val="600"/>
              </a:spcAft>
              <a:buSzPts val="1800"/>
              <a:buChar char="■"/>
              <a:defRPr/>
            </a:lvl9pPr>
          </a:lstStyle>
          <a:p>
            <a:endParaRPr/>
          </a:p>
        </p:txBody>
      </p:sp>
      <p:sp>
        <p:nvSpPr>
          <p:cNvPr id="94" name="Shape 9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95" name="Shape 95"/>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97" name="Shape 97"/>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23752711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00"/>
        <p:cNvGrpSpPr/>
        <p:nvPr/>
      </p:nvGrpSpPr>
      <p:grpSpPr>
        <a:xfrm>
          <a:off x="0" y="0"/>
          <a:ext cx="0" cy="0"/>
          <a:chOff x="0" y="0"/>
          <a:chExt cx="0" cy="0"/>
        </a:xfrm>
      </p:grpSpPr>
      <p:sp>
        <p:nvSpPr>
          <p:cNvPr id="101" name="Shape 10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102" name="Shape 102"/>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104" name="Shape 104"/>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3231173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2867800"/>
            <a:ext cx="8520600" cy="112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0" name="Google Shape;40;p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1" name="Google Shape;41;p7"/>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7"/>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43" name="Google Shape;43;p7"/>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7"/>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7"/>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8" name="Google Shape;48;p8"/>
          <p:cNvSpPr txBox="1">
            <a:spLocks noGrp="1"/>
          </p:cNvSpPr>
          <p:nvPr>
            <p:ph type="body" idx="1"/>
          </p:nvPr>
        </p:nvSpPr>
        <p:spPr>
          <a:xfrm>
            <a:off x="311700" y="1536633"/>
            <a:ext cx="39999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000000"/>
              </a:buClr>
              <a:buSzPts val="1400"/>
              <a:buChar char="●"/>
              <a:defRPr sz="1400"/>
            </a:lvl1pPr>
            <a:lvl2pPr marL="914400" lvl="1" indent="-304800" algn="l">
              <a:lnSpc>
                <a:spcPct val="100000"/>
              </a:lnSpc>
              <a:spcBef>
                <a:spcPts val="600"/>
              </a:spcBef>
              <a:spcAft>
                <a:spcPts val="0"/>
              </a:spcAft>
              <a:buClr>
                <a:srgbClr val="000000"/>
              </a:buClr>
              <a:buSzPts val="1200"/>
              <a:buChar char="○"/>
              <a:defRPr sz="1200"/>
            </a:lvl2pPr>
            <a:lvl3pPr marL="1371600" lvl="2" indent="-304800" algn="l">
              <a:lnSpc>
                <a:spcPct val="100000"/>
              </a:lnSpc>
              <a:spcBef>
                <a:spcPts val="600"/>
              </a:spcBef>
              <a:spcAft>
                <a:spcPts val="0"/>
              </a:spcAft>
              <a:buClr>
                <a:srgbClr val="000000"/>
              </a:buClr>
              <a:buSzPts val="1200"/>
              <a:buChar char="■"/>
              <a:defRPr sz="1200"/>
            </a:lvl3pPr>
            <a:lvl4pPr marL="1828800" lvl="3" indent="-304800" algn="l">
              <a:lnSpc>
                <a:spcPct val="100000"/>
              </a:lnSpc>
              <a:spcBef>
                <a:spcPts val="600"/>
              </a:spcBef>
              <a:spcAft>
                <a:spcPts val="0"/>
              </a:spcAft>
              <a:buClr>
                <a:srgbClr val="000000"/>
              </a:buClr>
              <a:buSzPts val="1200"/>
              <a:buChar char="●"/>
              <a:defRPr sz="1200"/>
            </a:lvl4pPr>
            <a:lvl5pPr marL="2286000" lvl="4" indent="-304800" algn="l">
              <a:lnSpc>
                <a:spcPct val="100000"/>
              </a:lnSpc>
              <a:spcBef>
                <a:spcPts val="600"/>
              </a:spcBef>
              <a:spcAft>
                <a:spcPts val="0"/>
              </a:spcAft>
              <a:buClr>
                <a:srgbClr val="000000"/>
              </a:buClr>
              <a:buSzPts val="1200"/>
              <a:buChar char="○"/>
              <a:defRPr sz="1200"/>
            </a:lvl5pPr>
            <a:lvl6pPr marL="2743200" lvl="5" indent="-304800" algn="l">
              <a:lnSpc>
                <a:spcPct val="100000"/>
              </a:lnSpc>
              <a:spcBef>
                <a:spcPts val="600"/>
              </a:spcBef>
              <a:spcAft>
                <a:spcPts val="0"/>
              </a:spcAft>
              <a:buClr>
                <a:srgbClr val="000000"/>
              </a:buClr>
              <a:buSzPts val="1200"/>
              <a:buChar char="■"/>
              <a:defRPr sz="1200"/>
            </a:lvl6pPr>
            <a:lvl7pPr marL="3200400" lvl="6" indent="-304800" algn="l">
              <a:lnSpc>
                <a:spcPct val="100000"/>
              </a:lnSpc>
              <a:spcBef>
                <a:spcPts val="600"/>
              </a:spcBef>
              <a:spcAft>
                <a:spcPts val="0"/>
              </a:spcAft>
              <a:buClr>
                <a:srgbClr val="000000"/>
              </a:buClr>
              <a:buSzPts val="1200"/>
              <a:buChar char="●"/>
              <a:defRPr sz="1200"/>
            </a:lvl7pPr>
            <a:lvl8pPr marL="3657600" lvl="7" indent="-304800" algn="l">
              <a:lnSpc>
                <a:spcPct val="100000"/>
              </a:lnSpc>
              <a:spcBef>
                <a:spcPts val="600"/>
              </a:spcBef>
              <a:spcAft>
                <a:spcPts val="0"/>
              </a:spcAft>
              <a:buClr>
                <a:srgbClr val="000000"/>
              </a:buClr>
              <a:buSzPts val="1200"/>
              <a:buChar char="○"/>
              <a:defRPr sz="1200"/>
            </a:lvl8pPr>
            <a:lvl9pPr marL="4114800" lvl="8" indent="-304800" algn="l">
              <a:lnSpc>
                <a:spcPct val="100000"/>
              </a:lnSpc>
              <a:spcBef>
                <a:spcPts val="600"/>
              </a:spcBef>
              <a:spcAft>
                <a:spcPts val="600"/>
              </a:spcAft>
              <a:buClr>
                <a:srgbClr val="000000"/>
              </a:buClr>
              <a:buSzPts val="1200"/>
              <a:buChar char="■"/>
              <a:defRPr sz="1200"/>
            </a:lvl9pPr>
          </a:lstStyle>
          <a:p>
            <a:endParaRPr/>
          </a:p>
        </p:txBody>
      </p:sp>
      <p:sp>
        <p:nvSpPr>
          <p:cNvPr id="49" name="Google Shape;49;p8"/>
          <p:cNvSpPr txBox="1">
            <a:spLocks noGrp="1"/>
          </p:cNvSpPr>
          <p:nvPr>
            <p:ph type="body" idx="2"/>
          </p:nvPr>
        </p:nvSpPr>
        <p:spPr>
          <a:xfrm>
            <a:off x="4832400" y="1536633"/>
            <a:ext cx="39999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000000"/>
              </a:buClr>
              <a:buSzPts val="1400"/>
              <a:buChar char="●"/>
              <a:defRPr sz="1400"/>
            </a:lvl1pPr>
            <a:lvl2pPr marL="914400" lvl="1" indent="-304800" algn="l">
              <a:lnSpc>
                <a:spcPct val="100000"/>
              </a:lnSpc>
              <a:spcBef>
                <a:spcPts val="600"/>
              </a:spcBef>
              <a:spcAft>
                <a:spcPts val="0"/>
              </a:spcAft>
              <a:buClr>
                <a:srgbClr val="000000"/>
              </a:buClr>
              <a:buSzPts val="1200"/>
              <a:buChar char="○"/>
              <a:defRPr sz="1200"/>
            </a:lvl2pPr>
            <a:lvl3pPr marL="1371600" lvl="2" indent="-304800" algn="l">
              <a:lnSpc>
                <a:spcPct val="100000"/>
              </a:lnSpc>
              <a:spcBef>
                <a:spcPts val="600"/>
              </a:spcBef>
              <a:spcAft>
                <a:spcPts val="0"/>
              </a:spcAft>
              <a:buClr>
                <a:srgbClr val="000000"/>
              </a:buClr>
              <a:buSzPts val="1200"/>
              <a:buChar char="■"/>
              <a:defRPr sz="1200"/>
            </a:lvl3pPr>
            <a:lvl4pPr marL="1828800" lvl="3" indent="-304800" algn="l">
              <a:lnSpc>
                <a:spcPct val="100000"/>
              </a:lnSpc>
              <a:spcBef>
                <a:spcPts val="600"/>
              </a:spcBef>
              <a:spcAft>
                <a:spcPts val="0"/>
              </a:spcAft>
              <a:buClr>
                <a:srgbClr val="000000"/>
              </a:buClr>
              <a:buSzPts val="1200"/>
              <a:buChar char="●"/>
              <a:defRPr sz="1200"/>
            </a:lvl4pPr>
            <a:lvl5pPr marL="2286000" lvl="4" indent="-304800" algn="l">
              <a:lnSpc>
                <a:spcPct val="100000"/>
              </a:lnSpc>
              <a:spcBef>
                <a:spcPts val="600"/>
              </a:spcBef>
              <a:spcAft>
                <a:spcPts val="0"/>
              </a:spcAft>
              <a:buClr>
                <a:srgbClr val="000000"/>
              </a:buClr>
              <a:buSzPts val="1200"/>
              <a:buChar char="○"/>
              <a:defRPr sz="1200"/>
            </a:lvl5pPr>
            <a:lvl6pPr marL="2743200" lvl="5" indent="-304800" algn="l">
              <a:lnSpc>
                <a:spcPct val="100000"/>
              </a:lnSpc>
              <a:spcBef>
                <a:spcPts val="600"/>
              </a:spcBef>
              <a:spcAft>
                <a:spcPts val="0"/>
              </a:spcAft>
              <a:buClr>
                <a:srgbClr val="000000"/>
              </a:buClr>
              <a:buSzPts val="1200"/>
              <a:buChar char="■"/>
              <a:defRPr sz="1200"/>
            </a:lvl6pPr>
            <a:lvl7pPr marL="3200400" lvl="6" indent="-304800" algn="l">
              <a:lnSpc>
                <a:spcPct val="100000"/>
              </a:lnSpc>
              <a:spcBef>
                <a:spcPts val="600"/>
              </a:spcBef>
              <a:spcAft>
                <a:spcPts val="0"/>
              </a:spcAft>
              <a:buClr>
                <a:srgbClr val="000000"/>
              </a:buClr>
              <a:buSzPts val="1200"/>
              <a:buChar char="●"/>
              <a:defRPr sz="1200"/>
            </a:lvl7pPr>
            <a:lvl8pPr marL="3657600" lvl="7" indent="-304800" algn="l">
              <a:lnSpc>
                <a:spcPct val="100000"/>
              </a:lnSpc>
              <a:spcBef>
                <a:spcPts val="600"/>
              </a:spcBef>
              <a:spcAft>
                <a:spcPts val="0"/>
              </a:spcAft>
              <a:buClr>
                <a:srgbClr val="000000"/>
              </a:buClr>
              <a:buSzPts val="1200"/>
              <a:buChar char="○"/>
              <a:defRPr sz="1200"/>
            </a:lvl8pPr>
            <a:lvl9pPr marL="4114800" lvl="8" indent="-304800" algn="l">
              <a:lnSpc>
                <a:spcPct val="100000"/>
              </a:lnSpc>
              <a:spcBef>
                <a:spcPts val="600"/>
              </a:spcBef>
              <a:spcAft>
                <a:spcPts val="600"/>
              </a:spcAft>
              <a:buClr>
                <a:srgbClr val="000000"/>
              </a:buClr>
              <a:buSzPts val="1200"/>
              <a:buChar char="■"/>
              <a:defRPr sz="1200"/>
            </a:lvl9pPr>
          </a:lstStyle>
          <a:p>
            <a:endParaRPr/>
          </a:p>
        </p:txBody>
      </p:sp>
      <p:sp>
        <p:nvSpPr>
          <p:cNvPr id="50" name="Google Shape;50;p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1" name="Google Shape;51;p8"/>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8"/>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53" name="Google Shape;53;p8"/>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8"/>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8"/>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8" name="Google Shape;58;p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9"/>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9"/>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61" name="Google Shape;61;p9"/>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9"/>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9"/>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311700" y="740800"/>
            <a:ext cx="2808000" cy="100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6" name="Google Shape;66;p10"/>
          <p:cNvSpPr txBox="1">
            <a:spLocks noGrp="1"/>
          </p:cNvSpPr>
          <p:nvPr>
            <p:ph type="body" idx="1"/>
          </p:nvPr>
        </p:nvSpPr>
        <p:spPr>
          <a:xfrm>
            <a:off x="311700" y="1852800"/>
            <a:ext cx="2808000" cy="42393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rgbClr val="000000"/>
              </a:buClr>
              <a:buSzPts val="1200"/>
              <a:buChar char="●"/>
              <a:defRPr sz="1200"/>
            </a:lvl1pPr>
            <a:lvl2pPr marL="914400" lvl="1" indent="-304800" algn="l">
              <a:lnSpc>
                <a:spcPct val="100000"/>
              </a:lnSpc>
              <a:spcBef>
                <a:spcPts val="600"/>
              </a:spcBef>
              <a:spcAft>
                <a:spcPts val="0"/>
              </a:spcAft>
              <a:buClr>
                <a:srgbClr val="000000"/>
              </a:buClr>
              <a:buSzPts val="1200"/>
              <a:buChar char="○"/>
              <a:defRPr sz="1200"/>
            </a:lvl2pPr>
            <a:lvl3pPr marL="1371600" lvl="2" indent="-304800" algn="l">
              <a:lnSpc>
                <a:spcPct val="100000"/>
              </a:lnSpc>
              <a:spcBef>
                <a:spcPts val="600"/>
              </a:spcBef>
              <a:spcAft>
                <a:spcPts val="0"/>
              </a:spcAft>
              <a:buClr>
                <a:srgbClr val="000000"/>
              </a:buClr>
              <a:buSzPts val="1200"/>
              <a:buChar char="■"/>
              <a:defRPr sz="1200"/>
            </a:lvl3pPr>
            <a:lvl4pPr marL="1828800" lvl="3" indent="-304800" algn="l">
              <a:lnSpc>
                <a:spcPct val="100000"/>
              </a:lnSpc>
              <a:spcBef>
                <a:spcPts val="600"/>
              </a:spcBef>
              <a:spcAft>
                <a:spcPts val="0"/>
              </a:spcAft>
              <a:buClr>
                <a:srgbClr val="000000"/>
              </a:buClr>
              <a:buSzPts val="1200"/>
              <a:buChar char="●"/>
              <a:defRPr sz="1200"/>
            </a:lvl4pPr>
            <a:lvl5pPr marL="2286000" lvl="4" indent="-304800" algn="l">
              <a:lnSpc>
                <a:spcPct val="100000"/>
              </a:lnSpc>
              <a:spcBef>
                <a:spcPts val="600"/>
              </a:spcBef>
              <a:spcAft>
                <a:spcPts val="0"/>
              </a:spcAft>
              <a:buClr>
                <a:srgbClr val="000000"/>
              </a:buClr>
              <a:buSzPts val="1200"/>
              <a:buChar char="○"/>
              <a:defRPr sz="1200"/>
            </a:lvl5pPr>
            <a:lvl6pPr marL="2743200" lvl="5" indent="-304800" algn="l">
              <a:lnSpc>
                <a:spcPct val="100000"/>
              </a:lnSpc>
              <a:spcBef>
                <a:spcPts val="600"/>
              </a:spcBef>
              <a:spcAft>
                <a:spcPts val="0"/>
              </a:spcAft>
              <a:buClr>
                <a:srgbClr val="000000"/>
              </a:buClr>
              <a:buSzPts val="1200"/>
              <a:buChar char="■"/>
              <a:defRPr sz="1200"/>
            </a:lvl6pPr>
            <a:lvl7pPr marL="3200400" lvl="6" indent="-304800" algn="l">
              <a:lnSpc>
                <a:spcPct val="100000"/>
              </a:lnSpc>
              <a:spcBef>
                <a:spcPts val="600"/>
              </a:spcBef>
              <a:spcAft>
                <a:spcPts val="0"/>
              </a:spcAft>
              <a:buClr>
                <a:srgbClr val="000000"/>
              </a:buClr>
              <a:buSzPts val="1200"/>
              <a:buChar char="●"/>
              <a:defRPr sz="1200"/>
            </a:lvl7pPr>
            <a:lvl8pPr marL="3657600" lvl="7" indent="-304800" algn="l">
              <a:lnSpc>
                <a:spcPct val="100000"/>
              </a:lnSpc>
              <a:spcBef>
                <a:spcPts val="600"/>
              </a:spcBef>
              <a:spcAft>
                <a:spcPts val="0"/>
              </a:spcAft>
              <a:buClr>
                <a:srgbClr val="000000"/>
              </a:buClr>
              <a:buSzPts val="1200"/>
              <a:buChar char="○"/>
              <a:defRPr sz="1200"/>
            </a:lvl8pPr>
            <a:lvl9pPr marL="4114800" lvl="8" indent="-304800" algn="l">
              <a:lnSpc>
                <a:spcPct val="100000"/>
              </a:lnSpc>
              <a:spcBef>
                <a:spcPts val="600"/>
              </a:spcBef>
              <a:spcAft>
                <a:spcPts val="600"/>
              </a:spcAft>
              <a:buClr>
                <a:srgbClr val="000000"/>
              </a:buClr>
              <a:buSzPts val="1200"/>
              <a:buChar char="■"/>
              <a:defRPr sz="1200"/>
            </a:lvl9pPr>
          </a:lstStyle>
          <a:p>
            <a:endParaRPr/>
          </a:p>
        </p:txBody>
      </p:sp>
      <p:sp>
        <p:nvSpPr>
          <p:cNvPr id="67" name="Google Shape;67;p1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10"/>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0"/>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70" name="Google Shape;70;p10"/>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0"/>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0"/>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490250" y="600200"/>
            <a:ext cx="6367800" cy="545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5" name="Google Shape;75;p1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76" name="Google Shape;76;p11"/>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1"/>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78" name="Google Shape;78;p11"/>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1"/>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1"/>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1"/>
        <p:cNvGrpSpPr/>
        <p:nvPr/>
      </p:nvGrpSpPr>
      <p:grpSpPr>
        <a:xfrm>
          <a:off x="0" y="0"/>
          <a:ext cx="0" cy="0"/>
          <a:chOff x="0" y="0"/>
          <a:chExt cx="0" cy="0"/>
        </a:xfrm>
      </p:grpSpPr>
      <p:sp>
        <p:nvSpPr>
          <p:cNvPr id="82" name="Google Shape;82;p12"/>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2"/>
          <p:cNvSpPr txBox="1">
            <a:spLocks noGrp="1"/>
          </p:cNvSpPr>
          <p:nvPr>
            <p:ph type="title"/>
          </p:nvPr>
        </p:nvSpPr>
        <p:spPr>
          <a:xfrm>
            <a:off x="265500" y="1644233"/>
            <a:ext cx="4045200" cy="197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4" name="Google Shape;84;p12"/>
          <p:cNvSpPr txBox="1">
            <a:spLocks noGrp="1"/>
          </p:cNvSpPr>
          <p:nvPr>
            <p:ph type="subTitle" idx="1"/>
          </p:nvPr>
        </p:nvSpPr>
        <p:spPr>
          <a:xfrm>
            <a:off x="265500" y="3737433"/>
            <a:ext cx="4045200" cy="164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2100"/>
              <a:buNone/>
              <a:defRPr sz="2100"/>
            </a:lvl1pPr>
            <a:lvl2pPr lvl="1" algn="ctr">
              <a:lnSpc>
                <a:spcPct val="100000"/>
              </a:lnSpc>
              <a:spcBef>
                <a:spcPts val="0"/>
              </a:spcBef>
              <a:spcAft>
                <a:spcPts val="0"/>
              </a:spcAft>
              <a:buClr>
                <a:srgbClr val="000000"/>
              </a:buClr>
              <a:buSzPts val="2100"/>
              <a:buNone/>
              <a:defRPr sz="2100"/>
            </a:lvl2pPr>
            <a:lvl3pPr lvl="2" algn="ctr">
              <a:lnSpc>
                <a:spcPct val="100000"/>
              </a:lnSpc>
              <a:spcBef>
                <a:spcPts val="0"/>
              </a:spcBef>
              <a:spcAft>
                <a:spcPts val="0"/>
              </a:spcAft>
              <a:buClr>
                <a:srgbClr val="000000"/>
              </a:buClr>
              <a:buSzPts val="2100"/>
              <a:buNone/>
              <a:defRPr sz="2100"/>
            </a:lvl3pPr>
            <a:lvl4pPr lvl="3" algn="ctr">
              <a:lnSpc>
                <a:spcPct val="100000"/>
              </a:lnSpc>
              <a:spcBef>
                <a:spcPts val="0"/>
              </a:spcBef>
              <a:spcAft>
                <a:spcPts val="0"/>
              </a:spcAft>
              <a:buClr>
                <a:srgbClr val="000000"/>
              </a:buClr>
              <a:buSzPts val="2100"/>
              <a:buNone/>
              <a:defRPr sz="2100"/>
            </a:lvl4pPr>
            <a:lvl5pPr lvl="4" algn="ctr">
              <a:lnSpc>
                <a:spcPct val="100000"/>
              </a:lnSpc>
              <a:spcBef>
                <a:spcPts val="0"/>
              </a:spcBef>
              <a:spcAft>
                <a:spcPts val="0"/>
              </a:spcAft>
              <a:buClr>
                <a:srgbClr val="000000"/>
              </a:buClr>
              <a:buSzPts val="2100"/>
              <a:buNone/>
              <a:defRPr sz="2100"/>
            </a:lvl5pPr>
            <a:lvl6pPr lvl="5" algn="ctr">
              <a:lnSpc>
                <a:spcPct val="100000"/>
              </a:lnSpc>
              <a:spcBef>
                <a:spcPts val="0"/>
              </a:spcBef>
              <a:spcAft>
                <a:spcPts val="0"/>
              </a:spcAft>
              <a:buClr>
                <a:srgbClr val="000000"/>
              </a:buClr>
              <a:buSzPts val="2100"/>
              <a:buNone/>
              <a:defRPr sz="2100"/>
            </a:lvl6pPr>
            <a:lvl7pPr lvl="6" algn="ctr">
              <a:lnSpc>
                <a:spcPct val="100000"/>
              </a:lnSpc>
              <a:spcBef>
                <a:spcPts val="0"/>
              </a:spcBef>
              <a:spcAft>
                <a:spcPts val="0"/>
              </a:spcAft>
              <a:buClr>
                <a:srgbClr val="000000"/>
              </a:buClr>
              <a:buSzPts val="2100"/>
              <a:buNone/>
              <a:defRPr sz="2100"/>
            </a:lvl7pPr>
            <a:lvl8pPr lvl="7" algn="ctr">
              <a:lnSpc>
                <a:spcPct val="100000"/>
              </a:lnSpc>
              <a:spcBef>
                <a:spcPts val="0"/>
              </a:spcBef>
              <a:spcAft>
                <a:spcPts val="0"/>
              </a:spcAft>
              <a:buClr>
                <a:srgbClr val="000000"/>
              </a:buClr>
              <a:buSzPts val="2100"/>
              <a:buNone/>
              <a:defRPr sz="2100"/>
            </a:lvl8pPr>
            <a:lvl9pPr lvl="8" algn="ctr">
              <a:lnSpc>
                <a:spcPct val="100000"/>
              </a:lnSpc>
              <a:spcBef>
                <a:spcPts val="0"/>
              </a:spcBef>
              <a:spcAft>
                <a:spcPts val="0"/>
              </a:spcAft>
              <a:buClr>
                <a:srgbClr val="000000"/>
              </a:buClr>
              <a:buSzPts val="2100"/>
              <a:buNone/>
              <a:defRPr sz="2100"/>
            </a:lvl9pPr>
          </a:lstStyle>
          <a:p>
            <a:endParaRPr/>
          </a:p>
        </p:txBody>
      </p:sp>
      <p:sp>
        <p:nvSpPr>
          <p:cNvPr id="85" name="Google Shape;85;p12"/>
          <p:cNvSpPr txBox="1">
            <a:spLocks noGrp="1"/>
          </p:cNvSpPr>
          <p:nvPr>
            <p:ph type="body" idx="2"/>
          </p:nvPr>
        </p:nvSpPr>
        <p:spPr>
          <a:xfrm>
            <a:off x="4939500" y="965433"/>
            <a:ext cx="3837000" cy="49269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Char char="●"/>
              <a:defRPr/>
            </a:lvl1pPr>
            <a:lvl2pPr marL="914400" lvl="1" indent="-342900" algn="l">
              <a:lnSpc>
                <a:spcPct val="100000"/>
              </a:lnSpc>
              <a:spcBef>
                <a:spcPts val="600"/>
              </a:spcBef>
              <a:spcAft>
                <a:spcPts val="0"/>
              </a:spcAft>
              <a:buClr>
                <a:srgbClr val="000000"/>
              </a:buClr>
              <a:buSzPts val="1800"/>
              <a:buChar char="○"/>
              <a:defRPr/>
            </a:lvl2pPr>
            <a:lvl3pPr marL="1371600" lvl="2" indent="-342900" algn="l">
              <a:lnSpc>
                <a:spcPct val="100000"/>
              </a:lnSpc>
              <a:spcBef>
                <a:spcPts val="600"/>
              </a:spcBef>
              <a:spcAft>
                <a:spcPts val="0"/>
              </a:spcAft>
              <a:buClr>
                <a:srgbClr val="000000"/>
              </a:buClr>
              <a:buSzPts val="1800"/>
              <a:buChar char="■"/>
              <a:defRPr/>
            </a:lvl3pPr>
            <a:lvl4pPr marL="1828800" lvl="3" indent="-342900" algn="l">
              <a:lnSpc>
                <a:spcPct val="100000"/>
              </a:lnSpc>
              <a:spcBef>
                <a:spcPts val="600"/>
              </a:spcBef>
              <a:spcAft>
                <a:spcPts val="0"/>
              </a:spcAft>
              <a:buClr>
                <a:srgbClr val="000000"/>
              </a:buClr>
              <a:buSzPts val="1800"/>
              <a:buChar char="●"/>
              <a:defRPr/>
            </a:lvl4pPr>
            <a:lvl5pPr marL="2286000" lvl="4" indent="-342900" algn="l">
              <a:lnSpc>
                <a:spcPct val="100000"/>
              </a:lnSpc>
              <a:spcBef>
                <a:spcPts val="600"/>
              </a:spcBef>
              <a:spcAft>
                <a:spcPts val="0"/>
              </a:spcAft>
              <a:buClr>
                <a:srgbClr val="000000"/>
              </a:buClr>
              <a:buSzPts val="1800"/>
              <a:buChar char="○"/>
              <a:defRPr/>
            </a:lvl5pPr>
            <a:lvl6pPr marL="2743200" lvl="5" indent="-342900" algn="l">
              <a:lnSpc>
                <a:spcPct val="100000"/>
              </a:lnSpc>
              <a:spcBef>
                <a:spcPts val="600"/>
              </a:spcBef>
              <a:spcAft>
                <a:spcPts val="0"/>
              </a:spcAft>
              <a:buClr>
                <a:srgbClr val="000000"/>
              </a:buClr>
              <a:buSzPts val="1800"/>
              <a:buChar char="■"/>
              <a:defRPr/>
            </a:lvl6pPr>
            <a:lvl7pPr marL="3200400" lvl="6" indent="-342900" algn="l">
              <a:lnSpc>
                <a:spcPct val="100000"/>
              </a:lnSpc>
              <a:spcBef>
                <a:spcPts val="600"/>
              </a:spcBef>
              <a:spcAft>
                <a:spcPts val="0"/>
              </a:spcAft>
              <a:buClr>
                <a:srgbClr val="000000"/>
              </a:buClr>
              <a:buSzPts val="1800"/>
              <a:buChar char="●"/>
              <a:defRPr/>
            </a:lvl7pPr>
            <a:lvl8pPr marL="3657600" lvl="7" indent="-342900" algn="l">
              <a:lnSpc>
                <a:spcPct val="100000"/>
              </a:lnSpc>
              <a:spcBef>
                <a:spcPts val="600"/>
              </a:spcBef>
              <a:spcAft>
                <a:spcPts val="0"/>
              </a:spcAft>
              <a:buClr>
                <a:srgbClr val="000000"/>
              </a:buClr>
              <a:buSzPts val="1800"/>
              <a:buChar char="○"/>
              <a:defRPr/>
            </a:lvl8pPr>
            <a:lvl9pPr marL="4114800" lvl="8" indent="-342900" algn="l">
              <a:lnSpc>
                <a:spcPct val="100000"/>
              </a:lnSpc>
              <a:spcBef>
                <a:spcPts val="600"/>
              </a:spcBef>
              <a:spcAft>
                <a:spcPts val="600"/>
              </a:spcAft>
              <a:buClr>
                <a:srgbClr val="000000"/>
              </a:buClr>
              <a:buSzPts val="1800"/>
              <a:buChar char="■"/>
              <a:defRPr/>
            </a:lvl9pPr>
          </a:lstStyle>
          <a:p>
            <a:endParaRPr/>
          </a:p>
        </p:txBody>
      </p:sp>
      <p:sp>
        <p:nvSpPr>
          <p:cNvPr id="86" name="Google Shape;86;p1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87" name="Google Shape;87;p12"/>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2"/>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89" name="Google Shape;89;p12"/>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2"/>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2"/>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2"/>
        <p:cNvGrpSpPr/>
        <p:nvPr/>
      </p:nvGrpSpPr>
      <p:grpSpPr>
        <a:xfrm>
          <a:off x="0" y="0"/>
          <a:ext cx="0" cy="0"/>
          <a:chOff x="0" y="0"/>
          <a:chExt cx="0" cy="0"/>
        </a:xfrm>
      </p:grpSpPr>
      <p:sp>
        <p:nvSpPr>
          <p:cNvPr id="93" name="Google Shape;93;p13"/>
          <p:cNvSpPr txBox="1">
            <a:spLocks noGrp="1"/>
          </p:cNvSpPr>
          <p:nvPr>
            <p:ph type="body" idx="1"/>
          </p:nvPr>
        </p:nvSpPr>
        <p:spPr>
          <a:xfrm>
            <a:off x="311700" y="5640767"/>
            <a:ext cx="5998800" cy="8067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000000"/>
              </a:buClr>
              <a:buSzPts val="2200"/>
              <a:buNone/>
              <a:defRPr/>
            </a:lvl1pPr>
            <a:lvl2pPr marL="914400" lvl="1" indent="-342900" algn="l">
              <a:lnSpc>
                <a:spcPct val="100000"/>
              </a:lnSpc>
              <a:spcBef>
                <a:spcPts val="600"/>
              </a:spcBef>
              <a:spcAft>
                <a:spcPts val="0"/>
              </a:spcAft>
              <a:buClr>
                <a:srgbClr val="000000"/>
              </a:buClr>
              <a:buSzPts val="1800"/>
              <a:buChar char="○"/>
              <a:defRPr/>
            </a:lvl2pPr>
            <a:lvl3pPr marL="1371600" lvl="2" indent="-342900" algn="l">
              <a:lnSpc>
                <a:spcPct val="100000"/>
              </a:lnSpc>
              <a:spcBef>
                <a:spcPts val="600"/>
              </a:spcBef>
              <a:spcAft>
                <a:spcPts val="0"/>
              </a:spcAft>
              <a:buClr>
                <a:srgbClr val="000000"/>
              </a:buClr>
              <a:buSzPts val="1800"/>
              <a:buChar char="■"/>
              <a:defRPr/>
            </a:lvl3pPr>
            <a:lvl4pPr marL="1828800" lvl="3" indent="-342900" algn="l">
              <a:lnSpc>
                <a:spcPct val="100000"/>
              </a:lnSpc>
              <a:spcBef>
                <a:spcPts val="600"/>
              </a:spcBef>
              <a:spcAft>
                <a:spcPts val="0"/>
              </a:spcAft>
              <a:buClr>
                <a:srgbClr val="000000"/>
              </a:buClr>
              <a:buSzPts val="1800"/>
              <a:buChar char="●"/>
              <a:defRPr/>
            </a:lvl4pPr>
            <a:lvl5pPr marL="2286000" lvl="4" indent="-342900" algn="l">
              <a:lnSpc>
                <a:spcPct val="100000"/>
              </a:lnSpc>
              <a:spcBef>
                <a:spcPts val="600"/>
              </a:spcBef>
              <a:spcAft>
                <a:spcPts val="0"/>
              </a:spcAft>
              <a:buClr>
                <a:srgbClr val="000000"/>
              </a:buClr>
              <a:buSzPts val="1800"/>
              <a:buChar char="○"/>
              <a:defRPr/>
            </a:lvl5pPr>
            <a:lvl6pPr marL="2743200" lvl="5" indent="-342900" algn="l">
              <a:lnSpc>
                <a:spcPct val="100000"/>
              </a:lnSpc>
              <a:spcBef>
                <a:spcPts val="600"/>
              </a:spcBef>
              <a:spcAft>
                <a:spcPts val="0"/>
              </a:spcAft>
              <a:buClr>
                <a:srgbClr val="000000"/>
              </a:buClr>
              <a:buSzPts val="1800"/>
              <a:buChar char="■"/>
              <a:defRPr/>
            </a:lvl6pPr>
            <a:lvl7pPr marL="3200400" lvl="6" indent="-342900" algn="l">
              <a:lnSpc>
                <a:spcPct val="100000"/>
              </a:lnSpc>
              <a:spcBef>
                <a:spcPts val="600"/>
              </a:spcBef>
              <a:spcAft>
                <a:spcPts val="0"/>
              </a:spcAft>
              <a:buClr>
                <a:srgbClr val="000000"/>
              </a:buClr>
              <a:buSzPts val="1800"/>
              <a:buChar char="●"/>
              <a:defRPr/>
            </a:lvl7pPr>
            <a:lvl8pPr marL="3657600" lvl="7" indent="-342900" algn="l">
              <a:lnSpc>
                <a:spcPct val="100000"/>
              </a:lnSpc>
              <a:spcBef>
                <a:spcPts val="600"/>
              </a:spcBef>
              <a:spcAft>
                <a:spcPts val="0"/>
              </a:spcAft>
              <a:buClr>
                <a:srgbClr val="000000"/>
              </a:buClr>
              <a:buSzPts val="1800"/>
              <a:buChar char="○"/>
              <a:defRPr/>
            </a:lvl8pPr>
            <a:lvl9pPr marL="4114800" lvl="8" indent="-342900" algn="l">
              <a:lnSpc>
                <a:spcPct val="100000"/>
              </a:lnSpc>
              <a:spcBef>
                <a:spcPts val="600"/>
              </a:spcBef>
              <a:spcAft>
                <a:spcPts val="600"/>
              </a:spcAft>
              <a:buClr>
                <a:srgbClr val="000000"/>
              </a:buClr>
              <a:buSzPts val="1800"/>
              <a:buChar char="■"/>
              <a:defRPr/>
            </a:lvl9pPr>
          </a:lstStyle>
          <a:p>
            <a:endParaRPr/>
          </a:p>
        </p:txBody>
      </p:sp>
      <p:sp>
        <p:nvSpPr>
          <p:cNvPr id="94" name="Google Shape;94;p1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95" name="Google Shape;95;p13"/>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3"/>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97" name="Google Shape;97;p13"/>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3"/>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3"/>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9pPr>
          </a:lstStyle>
          <a:p>
            <a:endParaRPr/>
          </a:p>
        </p:txBody>
      </p:sp>
      <p:sp>
        <p:nvSpPr>
          <p:cNvPr id="7" name="Google Shape;7;p4"/>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0"/>
              </a:spcBef>
              <a:spcAft>
                <a:spcPts val="0"/>
              </a:spcAft>
              <a:buClr>
                <a:srgbClr val="000000"/>
              </a:buClr>
              <a:buSzPts val="2200"/>
              <a:buFont typeface="Archivo Narrow"/>
              <a:buChar char="●"/>
              <a:defRPr sz="2200" b="0" i="0" u="none" strike="noStrike" cap="none">
                <a:solidFill>
                  <a:srgbClr val="000000"/>
                </a:solidFill>
                <a:latin typeface="Archivo Narrow"/>
                <a:ea typeface="Archivo Narrow"/>
                <a:cs typeface="Archivo Narrow"/>
                <a:sym typeface="Archivo Narrow"/>
              </a:defRPr>
            </a:lvl1pPr>
            <a:lvl2pPr marL="914400" marR="0" lvl="1"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2pPr>
            <a:lvl3pPr marL="1371600" marR="0" lvl="2"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3pPr>
            <a:lvl4pPr marL="1828800" marR="0" lvl="3"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4pPr>
            <a:lvl5pPr marL="2286000" marR="0" lvl="4"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5pPr>
            <a:lvl6pPr marL="2743200" marR="0" lvl="5"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6pPr>
            <a:lvl7pPr marL="3200400" marR="0" lvl="6"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7pPr>
            <a:lvl8pPr marL="3657600" marR="0" lvl="7"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8pPr>
            <a:lvl9pPr marL="4114800" marR="0" lvl="8" indent="-342900" algn="l" rtl="0">
              <a:lnSpc>
                <a:spcPct val="100000"/>
              </a:lnSpc>
              <a:spcBef>
                <a:spcPts val="600"/>
              </a:spcBef>
              <a:spcAft>
                <a:spcPts val="60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8" name="Google Shape;8;p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Archivo Narrow"/>
              <a:buNone/>
              <a:defRPr sz="2800" b="1">
                <a:latin typeface="Archivo Narrow"/>
                <a:ea typeface="Archivo Narrow"/>
                <a:cs typeface="Archivo Narrow"/>
                <a:sym typeface="Archivo Narrow"/>
              </a:defRPr>
            </a:lvl1pPr>
            <a:lvl2pPr lvl="1">
              <a:spcBef>
                <a:spcPts val="0"/>
              </a:spcBef>
              <a:spcAft>
                <a:spcPts val="0"/>
              </a:spcAft>
              <a:buSzPts val="2800"/>
              <a:buFont typeface="Archivo Narrow"/>
              <a:buNone/>
              <a:defRPr sz="2800" b="1">
                <a:latin typeface="Archivo Narrow"/>
                <a:ea typeface="Archivo Narrow"/>
                <a:cs typeface="Archivo Narrow"/>
                <a:sym typeface="Archivo Narrow"/>
              </a:defRPr>
            </a:lvl2pPr>
            <a:lvl3pPr lvl="2">
              <a:spcBef>
                <a:spcPts val="0"/>
              </a:spcBef>
              <a:spcAft>
                <a:spcPts val="0"/>
              </a:spcAft>
              <a:buSzPts val="2800"/>
              <a:buFont typeface="Archivo Narrow"/>
              <a:buNone/>
              <a:defRPr sz="2800" b="1">
                <a:latin typeface="Archivo Narrow"/>
                <a:ea typeface="Archivo Narrow"/>
                <a:cs typeface="Archivo Narrow"/>
                <a:sym typeface="Archivo Narrow"/>
              </a:defRPr>
            </a:lvl3pPr>
            <a:lvl4pPr lvl="3">
              <a:spcBef>
                <a:spcPts val="0"/>
              </a:spcBef>
              <a:spcAft>
                <a:spcPts val="0"/>
              </a:spcAft>
              <a:buSzPts val="2800"/>
              <a:buFont typeface="Archivo Narrow"/>
              <a:buNone/>
              <a:defRPr sz="2800" b="1">
                <a:latin typeface="Archivo Narrow"/>
                <a:ea typeface="Archivo Narrow"/>
                <a:cs typeface="Archivo Narrow"/>
                <a:sym typeface="Archivo Narrow"/>
              </a:defRPr>
            </a:lvl4pPr>
            <a:lvl5pPr lvl="4">
              <a:spcBef>
                <a:spcPts val="0"/>
              </a:spcBef>
              <a:spcAft>
                <a:spcPts val="0"/>
              </a:spcAft>
              <a:buSzPts val="2800"/>
              <a:buFont typeface="Archivo Narrow"/>
              <a:buNone/>
              <a:defRPr sz="2800" b="1">
                <a:latin typeface="Archivo Narrow"/>
                <a:ea typeface="Archivo Narrow"/>
                <a:cs typeface="Archivo Narrow"/>
                <a:sym typeface="Archivo Narrow"/>
              </a:defRPr>
            </a:lvl5pPr>
            <a:lvl6pPr lvl="5">
              <a:spcBef>
                <a:spcPts val="0"/>
              </a:spcBef>
              <a:spcAft>
                <a:spcPts val="0"/>
              </a:spcAft>
              <a:buSzPts val="2800"/>
              <a:buFont typeface="Archivo Narrow"/>
              <a:buNone/>
              <a:defRPr sz="2800" b="1">
                <a:latin typeface="Archivo Narrow"/>
                <a:ea typeface="Archivo Narrow"/>
                <a:cs typeface="Archivo Narrow"/>
                <a:sym typeface="Archivo Narrow"/>
              </a:defRPr>
            </a:lvl6pPr>
            <a:lvl7pPr lvl="6">
              <a:spcBef>
                <a:spcPts val="0"/>
              </a:spcBef>
              <a:spcAft>
                <a:spcPts val="0"/>
              </a:spcAft>
              <a:buSzPts val="2800"/>
              <a:buFont typeface="Archivo Narrow"/>
              <a:buNone/>
              <a:defRPr sz="2800" b="1">
                <a:latin typeface="Archivo Narrow"/>
                <a:ea typeface="Archivo Narrow"/>
                <a:cs typeface="Archivo Narrow"/>
                <a:sym typeface="Archivo Narrow"/>
              </a:defRPr>
            </a:lvl7pPr>
            <a:lvl8pPr lvl="7">
              <a:spcBef>
                <a:spcPts val="0"/>
              </a:spcBef>
              <a:spcAft>
                <a:spcPts val="0"/>
              </a:spcAft>
              <a:buSzPts val="2800"/>
              <a:buFont typeface="Archivo Narrow"/>
              <a:buNone/>
              <a:defRPr sz="2800" b="1">
                <a:latin typeface="Archivo Narrow"/>
                <a:ea typeface="Archivo Narrow"/>
                <a:cs typeface="Archivo Narrow"/>
                <a:sym typeface="Archivo Narrow"/>
              </a:defRPr>
            </a:lvl8pPr>
            <a:lvl9pPr lvl="8">
              <a:spcBef>
                <a:spcPts val="0"/>
              </a:spcBef>
              <a:spcAft>
                <a:spcPts val="0"/>
              </a:spcAft>
              <a:buSzPts val="2800"/>
              <a:buFont typeface="Archivo Narrow"/>
              <a:buNone/>
              <a:defRPr sz="2800" b="1">
                <a:latin typeface="Archivo Narrow"/>
                <a:ea typeface="Archivo Narrow"/>
                <a:cs typeface="Archivo Narrow"/>
                <a:sym typeface="Archivo Narrow"/>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68300">
              <a:lnSpc>
                <a:spcPct val="100000"/>
              </a:lnSpc>
              <a:spcBef>
                <a:spcPts val="0"/>
              </a:spcBef>
              <a:spcAft>
                <a:spcPts val="0"/>
              </a:spcAft>
              <a:buSzPts val="2200"/>
              <a:buFont typeface="Archivo Narrow"/>
              <a:buChar char="●"/>
              <a:defRPr sz="2200">
                <a:latin typeface="Archivo Narrow"/>
                <a:ea typeface="Archivo Narrow"/>
                <a:cs typeface="Archivo Narrow"/>
                <a:sym typeface="Archivo Narrow"/>
              </a:defRPr>
            </a:lvl1pPr>
            <a:lvl2pPr marL="914400" lvl="1"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2pPr>
            <a:lvl3pPr marL="1371600" lvl="2"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3pPr>
            <a:lvl4pPr marL="1828800" lvl="3"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4pPr>
            <a:lvl5pPr marL="2286000" lvl="4"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5pPr>
            <a:lvl6pPr marL="2743200" lvl="5"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6pPr>
            <a:lvl7pPr marL="3200400" lvl="6"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7pPr>
            <a:lvl8pPr marL="3657600" lvl="7"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8pPr>
            <a:lvl9pPr marL="4114800" lvl="8" indent="-342900">
              <a:lnSpc>
                <a:spcPct val="100000"/>
              </a:lnSpc>
              <a:spcBef>
                <a:spcPts val="600"/>
              </a:spcBef>
              <a:spcAft>
                <a:spcPts val="600"/>
              </a:spcAft>
              <a:buSzPts val="1800"/>
              <a:buFont typeface="Archivo Narrow"/>
              <a:buChar char="■"/>
              <a:defRPr sz="1800">
                <a:latin typeface="Archivo Narrow"/>
                <a:ea typeface="Archivo Narrow"/>
                <a:cs typeface="Archivo Narrow"/>
                <a:sym typeface="Archivo Narrow"/>
              </a:defRPr>
            </a:lvl9pPr>
          </a:lstStyle>
          <a:p>
            <a:endParaRPr/>
          </a:p>
        </p:txBody>
      </p:sp>
      <p:sp>
        <p:nvSpPr>
          <p:cNvPr id="8" name="Shape 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spcBef>
                <a:spcPts val="0"/>
              </a:spcBef>
              <a:buNone/>
              <a:defRPr sz="1000">
                <a:solidFill>
                  <a:schemeClr val="dk2"/>
                </a:solidFill>
              </a:defRPr>
            </a:lvl1pPr>
            <a:lvl2pPr lvl="1" algn="r">
              <a:spcBef>
                <a:spcPts val="0"/>
              </a:spcBef>
              <a:buNone/>
              <a:defRPr sz="1000">
                <a:solidFill>
                  <a:schemeClr val="dk2"/>
                </a:solidFill>
              </a:defRPr>
            </a:lvl2pPr>
            <a:lvl3pPr lvl="2" algn="r">
              <a:spcBef>
                <a:spcPts val="0"/>
              </a:spcBef>
              <a:buNone/>
              <a:defRPr sz="1000">
                <a:solidFill>
                  <a:schemeClr val="dk2"/>
                </a:solidFill>
              </a:defRPr>
            </a:lvl3pPr>
            <a:lvl4pPr lvl="3" algn="r">
              <a:spcBef>
                <a:spcPts val="0"/>
              </a:spcBef>
              <a:buNone/>
              <a:defRPr sz="1000">
                <a:solidFill>
                  <a:schemeClr val="dk2"/>
                </a:solidFill>
              </a:defRPr>
            </a:lvl4pPr>
            <a:lvl5pPr lvl="4" algn="r">
              <a:spcBef>
                <a:spcPts val="0"/>
              </a:spcBef>
              <a:buNone/>
              <a:defRPr sz="1000">
                <a:solidFill>
                  <a:schemeClr val="dk2"/>
                </a:solidFill>
              </a:defRPr>
            </a:lvl5pPr>
            <a:lvl6pPr lvl="5" algn="r">
              <a:spcBef>
                <a:spcPts val="0"/>
              </a:spcBef>
              <a:buNone/>
              <a:defRPr sz="1000">
                <a:solidFill>
                  <a:schemeClr val="dk2"/>
                </a:solidFill>
              </a:defRPr>
            </a:lvl6pPr>
            <a:lvl7pPr lvl="6" algn="r">
              <a:spcBef>
                <a:spcPts val="0"/>
              </a:spcBef>
              <a:buNone/>
              <a:defRPr sz="1000">
                <a:solidFill>
                  <a:schemeClr val="dk2"/>
                </a:solidFill>
              </a:defRPr>
            </a:lvl7pPr>
            <a:lvl8pPr lvl="7" algn="r">
              <a:spcBef>
                <a:spcPts val="0"/>
              </a:spcBef>
              <a:buNone/>
              <a:defRPr sz="1000">
                <a:solidFill>
                  <a:schemeClr val="dk2"/>
                </a:solidFill>
              </a:defRPr>
            </a:lvl8pPr>
            <a:lvl9pPr lvl="8" algn="r">
              <a:spcBef>
                <a:spcPts val="0"/>
              </a:spcBef>
              <a:buNone/>
              <a:defRPr sz="1000">
                <a:solidFill>
                  <a:schemeClr val="dk2"/>
                </a:solidFill>
              </a:defRPr>
            </a:lvl9pPr>
          </a:lstStyle>
          <a:p>
            <a:pPr marL="0" lvl="0" indent="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989594502"/>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
          <p:cNvSpPr txBox="1">
            <a:spLocks noGrp="1"/>
          </p:cNvSpPr>
          <p:nvPr>
            <p:ph type="ctrTitle"/>
          </p:nvPr>
        </p:nvSpPr>
        <p:spPr>
          <a:xfrm>
            <a:off x="311700" y="1875326"/>
            <a:ext cx="8520600" cy="1491600"/>
          </a:xfrm>
          <a:prstGeom prst="rect">
            <a:avLst/>
          </a:prstGeom>
          <a:noFill/>
          <a:ln>
            <a:noFill/>
          </a:ln>
        </p:spPr>
        <p:txBody>
          <a:bodyPr spcFirstLastPara="1" wrap="square" lIns="91425" tIns="91425" rIns="91425" bIns="91425" anchor="b" anchorCtr="0">
            <a:noAutofit/>
          </a:bodyPr>
          <a:lstStyle/>
          <a:p>
            <a:pPr marL="0" marR="0" algn="ctr">
              <a:lnSpc>
                <a:spcPct val="107000"/>
              </a:lnSpc>
              <a:spcBef>
                <a:spcPts val="0"/>
              </a:spcBef>
              <a:spcAft>
                <a:spcPts val="800"/>
              </a:spcAft>
            </a:pPr>
            <a:r>
              <a:rPr lang="en-IN" sz="2800" b="1" dirty="0">
                <a:effectLst/>
                <a:latin typeface="Archivo Narrow" panose="020B0604020202020204" charset="0"/>
                <a:ea typeface="Times New Roman" panose="02020603050405020304" pitchFamily="18" charset="0"/>
                <a:cs typeface="Archivo Narrow" panose="020B0604020202020204" charset="0"/>
              </a:rPr>
              <a:t>WEB STACK PROJECT</a:t>
            </a:r>
            <a:endParaRPr lang="en-US" sz="2800" dirty="0">
              <a:effectLst/>
              <a:latin typeface="Archivo Narrow" panose="020B0604020202020204" charset="0"/>
              <a:ea typeface="Calibri" panose="020F0502020204030204" pitchFamily="34" charset="0"/>
              <a:cs typeface="Archivo Narrow" panose="020B0604020202020204" charset="0"/>
            </a:endParaRPr>
          </a:p>
        </p:txBody>
      </p:sp>
      <p:sp>
        <p:nvSpPr>
          <p:cNvPr id="112" name="Google Shape;112;p1"/>
          <p:cNvSpPr txBox="1"/>
          <p:nvPr/>
        </p:nvSpPr>
        <p:spPr>
          <a:xfrm>
            <a:off x="2930574" y="3359427"/>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800" dirty="0">
                <a:solidFill>
                  <a:schemeClr val="dk1"/>
                </a:solidFill>
                <a:latin typeface="Archivo Narrow"/>
                <a:ea typeface="Archivo Narrow"/>
                <a:cs typeface="Archivo Narrow"/>
                <a:sym typeface="Archivo Narrow"/>
              </a:rPr>
              <a:t>T-Une</a:t>
            </a:r>
            <a:endParaRPr dirty="0"/>
          </a:p>
        </p:txBody>
      </p:sp>
      <p:sp>
        <p:nvSpPr>
          <p:cNvPr id="114" name="Google Shape;114;p1"/>
          <p:cNvSpPr txBox="1"/>
          <p:nvPr/>
        </p:nvSpPr>
        <p:spPr>
          <a:xfrm>
            <a:off x="2631246" y="4263324"/>
            <a:ext cx="3598657" cy="1415742"/>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2000" b="1" dirty="0">
                <a:solidFill>
                  <a:srgbClr val="000000"/>
                </a:solidFill>
                <a:latin typeface="Archivo Narrow"/>
                <a:ea typeface="Archivo Narrow"/>
                <a:cs typeface="Archivo Narrow"/>
                <a:sym typeface="Archivo Narrow"/>
              </a:rPr>
              <a:t>Presented by:</a:t>
            </a:r>
            <a:endParaRPr sz="2000" b="1" dirty="0">
              <a:solidFill>
                <a:srgbClr val="000000"/>
              </a:solidFill>
              <a:latin typeface="Archivo Narrow"/>
              <a:ea typeface="Archivo Narrow"/>
              <a:cs typeface="Archivo Narrow"/>
              <a:sym typeface="Archivo Narrow"/>
            </a:endParaRPr>
          </a:p>
          <a:p>
            <a:pPr marL="0" marR="0" lvl="0" indent="0" algn="ctr" rtl="0">
              <a:lnSpc>
                <a:spcPct val="100000"/>
              </a:lnSpc>
              <a:spcBef>
                <a:spcPts val="0"/>
              </a:spcBef>
              <a:spcAft>
                <a:spcPts val="0"/>
              </a:spcAft>
              <a:buNone/>
            </a:pPr>
            <a:r>
              <a:rPr lang="en-GB" sz="2000" dirty="0">
                <a:latin typeface="Archivo Narrow"/>
                <a:ea typeface="Archivo Narrow"/>
                <a:cs typeface="Archivo Narrow"/>
                <a:sym typeface="Archivo Narrow"/>
              </a:rPr>
              <a:t>Adhish Bahl(2347203)</a:t>
            </a:r>
          </a:p>
          <a:p>
            <a:pPr marL="0" marR="0" lvl="0" indent="0" algn="ctr" rtl="0">
              <a:lnSpc>
                <a:spcPct val="100000"/>
              </a:lnSpc>
              <a:spcBef>
                <a:spcPts val="0"/>
              </a:spcBef>
              <a:spcAft>
                <a:spcPts val="0"/>
              </a:spcAft>
              <a:buNone/>
            </a:pPr>
            <a:r>
              <a:rPr lang="en-GB" sz="2000" dirty="0">
                <a:latin typeface="Archivo Narrow"/>
                <a:ea typeface="Archivo Narrow"/>
                <a:cs typeface="Archivo Narrow"/>
                <a:sym typeface="Archivo Narrow"/>
              </a:rPr>
              <a:t>Ansh Bhandari(2347212</a:t>
            </a:r>
            <a:r>
              <a:rPr lang="en-GB" sz="2000" dirty="0">
                <a:solidFill>
                  <a:srgbClr val="000000"/>
                </a:solidFill>
                <a:latin typeface="Archivo Narrow"/>
                <a:ea typeface="Archivo Narrow"/>
                <a:cs typeface="Archivo Narrow"/>
                <a:sym typeface="Archivo Narrow"/>
              </a:rPr>
              <a:t>)</a:t>
            </a:r>
          </a:p>
          <a:p>
            <a:pPr marL="0" marR="0" lvl="0" indent="0" algn="ctr" rtl="0">
              <a:lnSpc>
                <a:spcPct val="100000"/>
              </a:lnSpc>
              <a:spcBef>
                <a:spcPts val="0"/>
              </a:spcBef>
              <a:spcAft>
                <a:spcPts val="0"/>
              </a:spcAft>
              <a:buNone/>
            </a:pPr>
            <a:r>
              <a:rPr lang="en-GB" sz="2000" b="0" i="0" u="none" strike="noStrike" cap="none" dirty="0">
                <a:latin typeface="Archivo Narrow"/>
                <a:ea typeface="Archivo Narrow"/>
                <a:cs typeface="Archivo Narrow"/>
                <a:sym typeface="Archivo Narrow"/>
              </a:rPr>
              <a:t>Shivansh</a:t>
            </a:r>
            <a:r>
              <a:rPr lang="en-GB" sz="2000" dirty="0">
                <a:latin typeface="Archivo Narrow"/>
                <a:ea typeface="Archivo Narrow"/>
                <a:cs typeface="Archivo Narrow"/>
                <a:sym typeface="Archivo Narrow"/>
              </a:rPr>
              <a:t>i Singh(2347254)</a:t>
            </a:r>
            <a:endParaRPr sz="2000" b="0" i="0" u="none" strike="noStrike" cap="none" dirty="0">
              <a:solidFill>
                <a:srgbClr val="000000"/>
              </a:solidFill>
              <a:latin typeface="Archivo Narrow"/>
              <a:ea typeface="Archivo Narrow"/>
              <a:cs typeface="Archivo Narrow"/>
              <a:sym typeface="Archivo Narr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AF7B5F-6277-437D-BEEE-3895509643D4}"/>
              </a:ext>
            </a:extLst>
          </p:cNvPr>
          <p:cNvPicPr>
            <a:picLocks noChangeAspect="1"/>
          </p:cNvPicPr>
          <p:nvPr/>
        </p:nvPicPr>
        <p:blipFill>
          <a:blip r:embed="rId2"/>
          <a:srcRect/>
          <a:stretch/>
        </p:blipFill>
        <p:spPr>
          <a:xfrm>
            <a:off x="402868" y="1524307"/>
            <a:ext cx="3038475" cy="670411"/>
          </a:xfrm>
          <a:prstGeom prst="rect">
            <a:avLst/>
          </a:prstGeom>
        </p:spPr>
      </p:pic>
      <p:sp>
        <p:nvSpPr>
          <p:cNvPr id="4" name="TextBox 3">
            <a:extLst>
              <a:ext uri="{FF2B5EF4-FFF2-40B4-BE49-F238E27FC236}">
                <a16:creationId xmlns:a16="http://schemas.microsoft.com/office/drawing/2014/main" id="{C17FFBD1-0543-4093-8132-D9FBFF7E9FA3}"/>
              </a:ext>
            </a:extLst>
          </p:cNvPr>
          <p:cNvSpPr txBox="1"/>
          <p:nvPr/>
        </p:nvSpPr>
        <p:spPr>
          <a:xfrm>
            <a:off x="318892" y="946990"/>
            <a:ext cx="2909499" cy="307777"/>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Daily_info</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4939D59-D4AA-4242-9E8A-4C3274636ECC}"/>
              </a:ext>
            </a:extLst>
          </p:cNvPr>
          <p:cNvPicPr>
            <a:picLocks noChangeAspect="1"/>
          </p:cNvPicPr>
          <p:nvPr/>
        </p:nvPicPr>
        <p:blipFill>
          <a:blip r:embed="rId3"/>
          <a:srcRect/>
          <a:stretch/>
        </p:blipFill>
        <p:spPr>
          <a:xfrm>
            <a:off x="402868" y="2639423"/>
            <a:ext cx="3483924" cy="701065"/>
          </a:xfrm>
          <a:prstGeom prst="rect">
            <a:avLst/>
          </a:prstGeom>
        </p:spPr>
      </p:pic>
      <p:sp>
        <p:nvSpPr>
          <p:cNvPr id="7" name="TextBox 6">
            <a:extLst>
              <a:ext uri="{FF2B5EF4-FFF2-40B4-BE49-F238E27FC236}">
                <a16:creationId xmlns:a16="http://schemas.microsoft.com/office/drawing/2014/main" id="{A95AF38D-0FF8-40E3-8229-7C8A754D5B14}"/>
              </a:ext>
            </a:extLst>
          </p:cNvPr>
          <p:cNvSpPr txBox="1"/>
          <p:nvPr/>
        </p:nvSpPr>
        <p:spPr>
          <a:xfrm>
            <a:off x="318891" y="2212198"/>
            <a:ext cx="2909499" cy="30777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Genre</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C4A98BF-3DCF-42D0-94E8-E4BC66B51AD0}"/>
              </a:ext>
            </a:extLst>
          </p:cNvPr>
          <p:cNvSpPr txBox="1"/>
          <p:nvPr/>
        </p:nvSpPr>
        <p:spPr>
          <a:xfrm>
            <a:off x="4765610" y="933060"/>
            <a:ext cx="2909499" cy="30777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Merchandise</a:t>
            </a:r>
            <a:endParaRPr lang="en-IN"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99864D6A-89F9-447D-A199-DA559694892B}"/>
              </a:ext>
            </a:extLst>
          </p:cNvPr>
          <p:cNvPicPr>
            <a:picLocks noChangeAspect="1"/>
          </p:cNvPicPr>
          <p:nvPr/>
        </p:nvPicPr>
        <p:blipFill>
          <a:blip r:embed="rId4"/>
          <a:srcRect/>
          <a:stretch/>
        </p:blipFill>
        <p:spPr>
          <a:xfrm>
            <a:off x="402868" y="3929907"/>
            <a:ext cx="3867150" cy="1916160"/>
          </a:xfrm>
          <a:prstGeom prst="rect">
            <a:avLst/>
          </a:prstGeom>
        </p:spPr>
      </p:pic>
      <p:sp>
        <p:nvSpPr>
          <p:cNvPr id="17" name="TextBox 16">
            <a:extLst>
              <a:ext uri="{FF2B5EF4-FFF2-40B4-BE49-F238E27FC236}">
                <a16:creationId xmlns:a16="http://schemas.microsoft.com/office/drawing/2014/main" id="{418F1C91-49CB-46ED-8335-0A56832E7EC5}"/>
              </a:ext>
            </a:extLst>
          </p:cNvPr>
          <p:cNvSpPr txBox="1"/>
          <p:nvPr/>
        </p:nvSpPr>
        <p:spPr>
          <a:xfrm>
            <a:off x="318891" y="3622129"/>
            <a:ext cx="2909499" cy="30777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Posts</a:t>
            </a:r>
            <a:endParaRPr lang="en-IN"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A6E85787-650A-4D78-9CAA-8539FEF9D6C7}"/>
              </a:ext>
            </a:extLst>
          </p:cNvPr>
          <p:cNvPicPr>
            <a:picLocks noChangeAspect="1"/>
          </p:cNvPicPr>
          <p:nvPr/>
        </p:nvPicPr>
        <p:blipFill>
          <a:blip r:embed="rId5"/>
          <a:srcRect/>
          <a:stretch/>
        </p:blipFill>
        <p:spPr>
          <a:xfrm>
            <a:off x="4836463" y="1254768"/>
            <a:ext cx="3876675" cy="1806184"/>
          </a:xfrm>
          <a:prstGeom prst="rect">
            <a:avLst/>
          </a:prstGeom>
        </p:spPr>
      </p:pic>
      <p:pic>
        <p:nvPicPr>
          <p:cNvPr id="21" name="Picture 20">
            <a:extLst>
              <a:ext uri="{FF2B5EF4-FFF2-40B4-BE49-F238E27FC236}">
                <a16:creationId xmlns:a16="http://schemas.microsoft.com/office/drawing/2014/main" id="{12D95DD7-DAC6-4AE9-9101-A0C8F113BD6E}"/>
              </a:ext>
            </a:extLst>
          </p:cNvPr>
          <p:cNvPicPr>
            <a:picLocks noChangeAspect="1"/>
          </p:cNvPicPr>
          <p:nvPr/>
        </p:nvPicPr>
        <p:blipFill>
          <a:blip r:embed="rId6"/>
          <a:srcRect/>
          <a:stretch/>
        </p:blipFill>
        <p:spPr>
          <a:xfrm>
            <a:off x="4911790" y="3929906"/>
            <a:ext cx="3801348" cy="1916160"/>
          </a:xfrm>
          <a:prstGeom prst="rect">
            <a:avLst/>
          </a:prstGeom>
        </p:spPr>
      </p:pic>
      <p:sp>
        <p:nvSpPr>
          <p:cNvPr id="22" name="TextBox 21">
            <a:extLst>
              <a:ext uri="{FF2B5EF4-FFF2-40B4-BE49-F238E27FC236}">
                <a16:creationId xmlns:a16="http://schemas.microsoft.com/office/drawing/2014/main" id="{A9528416-9475-495F-BC82-AF31A4186E26}"/>
              </a:ext>
            </a:extLst>
          </p:cNvPr>
          <p:cNvSpPr txBox="1"/>
          <p:nvPr/>
        </p:nvSpPr>
        <p:spPr>
          <a:xfrm>
            <a:off x="4911790" y="3622129"/>
            <a:ext cx="2909499" cy="30777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Preferences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2788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55DD41-1EB7-4F63-9508-8BE45583C0F6}"/>
              </a:ext>
            </a:extLst>
          </p:cNvPr>
          <p:cNvSpPr txBox="1"/>
          <p:nvPr/>
        </p:nvSpPr>
        <p:spPr>
          <a:xfrm>
            <a:off x="290897" y="459864"/>
            <a:ext cx="2909499" cy="30777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Questions</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FD05BD0-DCD8-4A74-8E5E-7ECE1E4FB88D}"/>
              </a:ext>
            </a:extLst>
          </p:cNvPr>
          <p:cNvPicPr>
            <a:picLocks noChangeAspect="1"/>
          </p:cNvPicPr>
          <p:nvPr/>
        </p:nvPicPr>
        <p:blipFill>
          <a:blip r:embed="rId2"/>
          <a:srcRect/>
          <a:stretch/>
        </p:blipFill>
        <p:spPr>
          <a:xfrm>
            <a:off x="448835" y="881777"/>
            <a:ext cx="4438724" cy="1664164"/>
          </a:xfrm>
          <a:prstGeom prst="rect">
            <a:avLst/>
          </a:prstGeom>
        </p:spPr>
      </p:pic>
      <p:sp>
        <p:nvSpPr>
          <p:cNvPr id="9" name="TextBox 8">
            <a:extLst>
              <a:ext uri="{FF2B5EF4-FFF2-40B4-BE49-F238E27FC236}">
                <a16:creationId xmlns:a16="http://schemas.microsoft.com/office/drawing/2014/main" id="{727EC583-F3C3-41FD-8CAB-6E272D32DE5B}"/>
              </a:ext>
            </a:extLst>
          </p:cNvPr>
          <p:cNvSpPr txBox="1"/>
          <p:nvPr/>
        </p:nvSpPr>
        <p:spPr>
          <a:xfrm>
            <a:off x="237488" y="2739316"/>
            <a:ext cx="2909499" cy="30777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Users</a:t>
            </a:r>
            <a:endParaRPr lang="en-IN"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52C51C8E-6524-4A19-AE03-CFD6526EE69A}"/>
              </a:ext>
            </a:extLst>
          </p:cNvPr>
          <p:cNvPicPr>
            <a:picLocks noChangeAspect="1"/>
          </p:cNvPicPr>
          <p:nvPr/>
        </p:nvPicPr>
        <p:blipFill>
          <a:blip r:embed="rId3"/>
          <a:srcRect/>
          <a:stretch/>
        </p:blipFill>
        <p:spPr>
          <a:xfrm>
            <a:off x="5062153" y="881777"/>
            <a:ext cx="3524250" cy="5323760"/>
          </a:xfrm>
          <a:prstGeom prst="rect">
            <a:avLst/>
          </a:prstGeom>
        </p:spPr>
      </p:pic>
      <p:sp>
        <p:nvSpPr>
          <p:cNvPr id="12" name="TextBox 11">
            <a:extLst>
              <a:ext uri="{FF2B5EF4-FFF2-40B4-BE49-F238E27FC236}">
                <a16:creationId xmlns:a16="http://schemas.microsoft.com/office/drawing/2014/main" id="{2553CD05-791F-44CC-AF29-6340C9EF5284}"/>
              </a:ext>
            </a:extLst>
          </p:cNvPr>
          <p:cNvSpPr txBox="1"/>
          <p:nvPr/>
        </p:nvSpPr>
        <p:spPr>
          <a:xfrm>
            <a:off x="5062153" y="459863"/>
            <a:ext cx="2909499" cy="30777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charts</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2B25A24-980A-425A-82AB-B647D396DB2C}"/>
              </a:ext>
            </a:extLst>
          </p:cNvPr>
          <p:cNvPicPr>
            <a:picLocks noChangeAspect="1"/>
          </p:cNvPicPr>
          <p:nvPr/>
        </p:nvPicPr>
        <p:blipFill>
          <a:blip r:embed="rId4"/>
          <a:srcRect/>
          <a:stretch/>
        </p:blipFill>
        <p:spPr>
          <a:xfrm>
            <a:off x="448835" y="3102113"/>
            <a:ext cx="4441559" cy="1664164"/>
          </a:xfrm>
          <a:prstGeom prst="rect">
            <a:avLst/>
          </a:prstGeom>
        </p:spPr>
      </p:pic>
      <p:pic>
        <p:nvPicPr>
          <p:cNvPr id="8" name="Picture 7">
            <a:extLst>
              <a:ext uri="{FF2B5EF4-FFF2-40B4-BE49-F238E27FC236}">
                <a16:creationId xmlns:a16="http://schemas.microsoft.com/office/drawing/2014/main" id="{3C5A92F6-A46A-679A-10C8-D8FEFDAD764A}"/>
              </a:ext>
            </a:extLst>
          </p:cNvPr>
          <p:cNvPicPr>
            <a:picLocks noChangeAspect="1"/>
          </p:cNvPicPr>
          <p:nvPr/>
        </p:nvPicPr>
        <p:blipFill>
          <a:blip r:embed="rId5"/>
          <a:stretch>
            <a:fillRect/>
          </a:stretch>
        </p:blipFill>
        <p:spPr>
          <a:xfrm>
            <a:off x="448835" y="5214937"/>
            <a:ext cx="3419475" cy="990600"/>
          </a:xfrm>
          <a:prstGeom prst="rect">
            <a:avLst/>
          </a:prstGeom>
          <a:ln>
            <a:solidFill>
              <a:schemeClr val="tx1"/>
            </a:solidFill>
          </a:ln>
        </p:spPr>
      </p:pic>
      <p:sp>
        <p:nvSpPr>
          <p:cNvPr id="13" name="TextBox 12">
            <a:extLst>
              <a:ext uri="{FF2B5EF4-FFF2-40B4-BE49-F238E27FC236}">
                <a16:creationId xmlns:a16="http://schemas.microsoft.com/office/drawing/2014/main" id="{9282CC89-121A-931D-9CCB-E71B0B6ABFF6}"/>
              </a:ext>
            </a:extLst>
          </p:cNvPr>
          <p:cNvSpPr txBox="1"/>
          <p:nvPr/>
        </p:nvSpPr>
        <p:spPr>
          <a:xfrm>
            <a:off x="326417" y="4864879"/>
            <a:ext cx="2909499" cy="30777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Likes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1927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F4A0A3-CC54-4EC6-AAEC-6031416058FE}"/>
              </a:ext>
            </a:extLst>
          </p:cNvPr>
          <p:cNvSpPr txBox="1"/>
          <p:nvPr/>
        </p:nvSpPr>
        <p:spPr>
          <a:xfrm>
            <a:off x="632927" y="891074"/>
            <a:ext cx="2909499" cy="30777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feedback</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D91DBFB-8D7A-239D-7352-897DFCF648CC}"/>
              </a:ext>
            </a:extLst>
          </p:cNvPr>
          <p:cNvPicPr>
            <a:picLocks noChangeAspect="1"/>
          </p:cNvPicPr>
          <p:nvPr/>
        </p:nvPicPr>
        <p:blipFill>
          <a:blip r:embed="rId2"/>
          <a:stretch>
            <a:fillRect/>
          </a:stretch>
        </p:blipFill>
        <p:spPr>
          <a:xfrm>
            <a:off x="632927" y="1350962"/>
            <a:ext cx="4696460" cy="1209675"/>
          </a:xfrm>
          <a:prstGeom prst="rect">
            <a:avLst/>
          </a:prstGeom>
          <a:ln>
            <a:solidFill>
              <a:schemeClr val="tx1"/>
            </a:solidFill>
          </a:ln>
        </p:spPr>
      </p:pic>
    </p:spTree>
    <p:extLst>
      <p:ext uri="{BB962C8B-B14F-4D97-AF65-F5344CB8AC3E}">
        <p14:creationId xmlns:p14="http://schemas.microsoft.com/office/powerpoint/2010/main" val="638219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67E0-9D84-454A-B968-0BFFCD1F41EF}"/>
              </a:ext>
            </a:extLst>
          </p:cNvPr>
          <p:cNvSpPr>
            <a:spLocks noGrp="1"/>
          </p:cNvSpPr>
          <p:nvPr>
            <p:ph type="title"/>
          </p:nvPr>
        </p:nvSpPr>
        <p:spPr/>
        <p:txBody>
          <a:bodyPr/>
          <a:lstStyle/>
          <a:p>
            <a:pPr algn="ctr"/>
            <a:r>
              <a:rPr lang="en-IN" dirty="0"/>
              <a:t>User Interface: HOME PAGE</a:t>
            </a:r>
          </a:p>
        </p:txBody>
      </p:sp>
      <p:pic>
        <p:nvPicPr>
          <p:cNvPr id="4" name="Picture 3">
            <a:extLst>
              <a:ext uri="{FF2B5EF4-FFF2-40B4-BE49-F238E27FC236}">
                <a16:creationId xmlns:a16="http://schemas.microsoft.com/office/drawing/2014/main" id="{F5771C14-6E48-CADF-95CE-910668B341C6}"/>
              </a:ext>
            </a:extLst>
          </p:cNvPr>
          <p:cNvPicPr>
            <a:picLocks noChangeAspect="1"/>
          </p:cNvPicPr>
          <p:nvPr/>
        </p:nvPicPr>
        <p:blipFill>
          <a:blip r:embed="rId2"/>
          <a:stretch>
            <a:fillRect/>
          </a:stretch>
        </p:blipFill>
        <p:spPr>
          <a:xfrm>
            <a:off x="278090" y="1170102"/>
            <a:ext cx="8587819" cy="4830648"/>
          </a:xfrm>
          <a:prstGeom prst="rect">
            <a:avLst/>
          </a:prstGeom>
        </p:spPr>
      </p:pic>
    </p:spTree>
    <p:extLst>
      <p:ext uri="{BB962C8B-B14F-4D97-AF65-F5344CB8AC3E}">
        <p14:creationId xmlns:p14="http://schemas.microsoft.com/office/powerpoint/2010/main" val="3634629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E8F6C-6351-4854-A78E-0DADCFE47D52}"/>
              </a:ext>
            </a:extLst>
          </p:cNvPr>
          <p:cNvSpPr>
            <a:spLocks noGrp="1"/>
          </p:cNvSpPr>
          <p:nvPr>
            <p:ph type="title"/>
          </p:nvPr>
        </p:nvSpPr>
        <p:spPr/>
        <p:txBody>
          <a:bodyPr/>
          <a:lstStyle/>
          <a:p>
            <a:pPr algn="ctr"/>
            <a:r>
              <a:rPr lang="en-IN" dirty="0"/>
              <a:t>User Interface: LOGIN PAGE</a:t>
            </a:r>
          </a:p>
        </p:txBody>
      </p:sp>
      <p:pic>
        <p:nvPicPr>
          <p:cNvPr id="5" name="Picture 4">
            <a:extLst>
              <a:ext uri="{FF2B5EF4-FFF2-40B4-BE49-F238E27FC236}">
                <a16:creationId xmlns:a16="http://schemas.microsoft.com/office/drawing/2014/main" id="{E1B5C090-E06D-5BA6-12A2-FF3004466DDC}"/>
              </a:ext>
            </a:extLst>
          </p:cNvPr>
          <p:cNvPicPr>
            <a:picLocks noChangeAspect="1"/>
          </p:cNvPicPr>
          <p:nvPr/>
        </p:nvPicPr>
        <p:blipFill>
          <a:blip r:embed="rId2"/>
          <a:stretch>
            <a:fillRect/>
          </a:stretch>
        </p:blipFill>
        <p:spPr>
          <a:xfrm>
            <a:off x="348792" y="1356867"/>
            <a:ext cx="8446416" cy="4751109"/>
          </a:xfrm>
          <a:prstGeom prst="rect">
            <a:avLst/>
          </a:prstGeom>
        </p:spPr>
      </p:pic>
    </p:spTree>
    <p:extLst>
      <p:ext uri="{BB962C8B-B14F-4D97-AF65-F5344CB8AC3E}">
        <p14:creationId xmlns:p14="http://schemas.microsoft.com/office/powerpoint/2010/main" val="222064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E8F6C-6351-4854-A78E-0DADCFE47D52}"/>
              </a:ext>
            </a:extLst>
          </p:cNvPr>
          <p:cNvSpPr>
            <a:spLocks noGrp="1"/>
          </p:cNvSpPr>
          <p:nvPr>
            <p:ph type="title"/>
          </p:nvPr>
        </p:nvSpPr>
        <p:spPr/>
        <p:txBody>
          <a:bodyPr/>
          <a:lstStyle/>
          <a:p>
            <a:pPr algn="ctr"/>
            <a:r>
              <a:rPr lang="en-IN" dirty="0"/>
              <a:t>User Interface: SIGNIN PAGE</a:t>
            </a:r>
          </a:p>
        </p:txBody>
      </p:sp>
      <p:pic>
        <p:nvPicPr>
          <p:cNvPr id="5" name="Picture 4">
            <a:extLst>
              <a:ext uri="{FF2B5EF4-FFF2-40B4-BE49-F238E27FC236}">
                <a16:creationId xmlns:a16="http://schemas.microsoft.com/office/drawing/2014/main" id="{15C103B0-476B-402C-2293-310B4147390D}"/>
              </a:ext>
            </a:extLst>
          </p:cNvPr>
          <p:cNvPicPr>
            <a:picLocks noChangeAspect="1"/>
          </p:cNvPicPr>
          <p:nvPr/>
        </p:nvPicPr>
        <p:blipFill>
          <a:blip r:embed="rId2"/>
          <a:stretch>
            <a:fillRect/>
          </a:stretch>
        </p:blipFill>
        <p:spPr>
          <a:xfrm>
            <a:off x="278090" y="1226663"/>
            <a:ext cx="8587819" cy="4830648"/>
          </a:xfrm>
          <a:prstGeom prst="rect">
            <a:avLst/>
          </a:prstGeom>
        </p:spPr>
      </p:pic>
    </p:spTree>
    <p:extLst>
      <p:ext uri="{BB962C8B-B14F-4D97-AF65-F5344CB8AC3E}">
        <p14:creationId xmlns:p14="http://schemas.microsoft.com/office/powerpoint/2010/main" val="71825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67E0-9D84-454A-B968-0BFFCD1F41EF}"/>
              </a:ext>
            </a:extLst>
          </p:cNvPr>
          <p:cNvSpPr>
            <a:spLocks noGrp="1"/>
          </p:cNvSpPr>
          <p:nvPr>
            <p:ph type="title"/>
          </p:nvPr>
        </p:nvSpPr>
        <p:spPr/>
        <p:txBody>
          <a:bodyPr/>
          <a:lstStyle/>
          <a:p>
            <a:pPr algn="ctr"/>
            <a:r>
              <a:rPr lang="en-IN" dirty="0"/>
              <a:t>User Interface: EXPLORE PAGE</a:t>
            </a:r>
          </a:p>
        </p:txBody>
      </p:sp>
      <p:pic>
        <p:nvPicPr>
          <p:cNvPr id="5" name="Picture 4">
            <a:extLst>
              <a:ext uri="{FF2B5EF4-FFF2-40B4-BE49-F238E27FC236}">
                <a16:creationId xmlns:a16="http://schemas.microsoft.com/office/drawing/2014/main" id="{68D17578-2436-46F5-C881-49CFB156C7F4}"/>
              </a:ext>
            </a:extLst>
          </p:cNvPr>
          <p:cNvPicPr>
            <a:picLocks noChangeAspect="1"/>
          </p:cNvPicPr>
          <p:nvPr/>
        </p:nvPicPr>
        <p:blipFill>
          <a:blip r:embed="rId2"/>
          <a:stretch>
            <a:fillRect/>
          </a:stretch>
        </p:blipFill>
        <p:spPr>
          <a:xfrm>
            <a:off x="362932" y="1246694"/>
            <a:ext cx="8418136" cy="4735202"/>
          </a:xfrm>
          <a:prstGeom prst="rect">
            <a:avLst/>
          </a:prstGeom>
        </p:spPr>
      </p:pic>
    </p:spTree>
    <p:extLst>
      <p:ext uri="{BB962C8B-B14F-4D97-AF65-F5344CB8AC3E}">
        <p14:creationId xmlns:p14="http://schemas.microsoft.com/office/powerpoint/2010/main" val="2581625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67E0-9D84-454A-B968-0BFFCD1F41EF}"/>
              </a:ext>
            </a:extLst>
          </p:cNvPr>
          <p:cNvSpPr>
            <a:spLocks noGrp="1"/>
          </p:cNvSpPr>
          <p:nvPr>
            <p:ph type="title"/>
          </p:nvPr>
        </p:nvSpPr>
        <p:spPr/>
        <p:txBody>
          <a:bodyPr/>
          <a:lstStyle/>
          <a:p>
            <a:pPr algn="ctr"/>
            <a:r>
              <a:rPr lang="en-IN" dirty="0"/>
              <a:t>User Interface: SHOPPING PAGE</a:t>
            </a:r>
          </a:p>
        </p:txBody>
      </p:sp>
      <p:pic>
        <p:nvPicPr>
          <p:cNvPr id="4" name="Picture 3">
            <a:extLst>
              <a:ext uri="{FF2B5EF4-FFF2-40B4-BE49-F238E27FC236}">
                <a16:creationId xmlns:a16="http://schemas.microsoft.com/office/drawing/2014/main" id="{2329C5B3-ADCF-6FBF-D192-E8B08524A938}"/>
              </a:ext>
            </a:extLst>
          </p:cNvPr>
          <p:cNvPicPr>
            <a:picLocks noChangeAspect="1"/>
          </p:cNvPicPr>
          <p:nvPr/>
        </p:nvPicPr>
        <p:blipFill>
          <a:blip r:embed="rId2"/>
          <a:stretch>
            <a:fillRect/>
          </a:stretch>
        </p:blipFill>
        <p:spPr>
          <a:xfrm>
            <a:off x="348792" y="1249640"/>
            <a:ext cx="8446416" cy="4751109"/>
          </a:xfrm>
          <a:prstGeom prst="rect">
            <a:avLst/>
          </a:prstGeom>
        </p:spPr>
      </p:pic>
    </p:spTree>
    <p:extLst>
      <p:ext uri="{BB962C8B-B14F-4D97-AF65-F5344CB8AC3E}">
        <p14:creationId xmlns:p14="http://schemas.microsoft.com/office/powerpoint/2010/main" val="452944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67E0-9D84-454A-B968-0BFFCD1F41EF}"/>
              </a:ext>
            </a:extLst>
          </p:cNvPr>
          <p:cNvSpPr>
            <a:spLocks noGrp="1"/>
          </p:cNvSpPr>
          <p:nvPr>
            <p:ph type="title"/>
          </p:nvPr>
        </p:nvSpPr>
        <p:spPr/>
        <p:txBody>
          <a:bodyPr/>
          <a:lstStyle/>
          <a:p>
            <a:pPr algn="ctr"/>
            <a:r>
              <a:rPr lang="en-IN" dirty="0"/>
              <a:t>User Interface: TRENDING PAGE</a:t>
            </a:r>
          </a:p>
        </p:txBody>
      </p:sp>
      <p:pic>
        <p:nvPicPr>
          <p:cNvPr id="5" name="Picture 4">
            <a:extLst>
              <a:ext uri="{FF2B5EF4-FFF2-40B4-BE49-F238E27FC236}">
                <a16:creationId xmlns:a16="http://schemas.microsoft.com/office/drawing/2014/main" id="{48717AA0-1CD8-B2D5-4357-AFDE99464E5E}"/>
              </a:ext>
            </a:extLst>
          </p:cNvPr>
          <p:cNvPicPr>
            <a:picLocks noChangeAspect="1"/>
          </p:cNvPicPr>
          <p:nvPr/>
        </p:nvPicPr>
        <p:blipFill>
          <a:blip r:embed="rId2"/>
          <a:stretch>
            <a:fillRect/>
          </a:stretch>
        </p:blipFill>
        <p:spPr>
          <a:xfrm>
            <a:off x="362932" y="1356867"/>
            <a:ext cx="8418136" cy="4735202"/>
          </a:xfrm>
          <a:prstGeom prst="rect">
            <a:avLst/>
          </a:prstGeom>
        </p:spPr>
      </p:pic>
    </p:spTree>
    <p:extLst>
      <p:ext uri="{BB962C8B-B14F-4D97-AF65-F5344CB8AC3E}">
        <p14:creationId xmlns:p14="http://schemas.microsoft.com/office/powerpoint/2010/main" val="1050487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67E0-9D84-454A-B968-0BFFCD1F41EF}"/>
              </a:ext>
            </a:extLst>
          </p:cNvPr>
          <p:cNvSpPr>
            <a:spLocks noGrp="1"/>
          </p:cNvSpPr>
          <p:nvPr>
            <p:ph type="title"/>
          </p:nvPr>
        </p:nvSpPr>
        <p:spPr/>
        <p:txBody>
          <a:bodyPr/>
          <a:lstStyle/>
          <a:p>
            <a:pPr algn="ctr"/>
            <a:r>
              <a:rPr lang="en-IN" dirty="0"/>
              <a:t>User Interface: QUIZ PAGE</a:t>
            </a:r>
          </a:p>
        </p:txBody>
      </p:sp>
      <p:pic>
        <p:nvPicPr>
          <p:cNvPr id="4" name="Picture 3">
            <a:extLst>
              <a:ext uri="{FF2B5EF4-FFF2-40B4-BE49-F238E27FC236}">
                <a16:creationId xmlns:a16="http://schemas.microsoft.com/office/drawing/2014/main" id="{20FC6C84-1D95-FFF3-AB71-CDC794E6F2EB}"/>
              </a:ext>
            </a:extLst>
          </p:cNvPr>
          <p:cNvPicPr>
            <a:picLocks noChangeAspect="1"/>
          </p:cNvPicPr>
          <p:nvPr/>
        </p:nvPicPr>
        <p:blipFill>
          <a:blip r:embed="rId2"/>
          <a:stretch>
            <a:fillRect/>
          </a:stretch>
        </p:blipFill>
        <p:spPr>
          <a:xfrm>
            <a:off x="268664" y="1356867"/>
            <a:ext cx="8606672" cy="4841253"/>
          </a:xfrm>
          <a:prstGeom prst="rect">
            <a:avLst/>
          </a:prstGeom>
        </p:spPr>
      </p:pic>
    </p:spTree>
    <p:extLst>
      <p:ext uri="{BB962C8B-B14F-4D97-AF65-F5344CB8AC3E}">
        <p14:creationId xmlns:p14="http://schemas.microsoft.com/office/powerpoint/2010/main" val="3116931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4B37C-C9F7-35FD-DC5A-B9BE8F041878}"/>
              </a:ext>
            </a:extLst>
          </p:cNvPr>
          <p:cNvSpPr>
            <a:spLocks noGrp="1"/>
          </p:cNvSpPr>
          <p:nvPr>
            <p:ph type="title"/>
          </p:nvPr>
        </p:nvSpPr>
        <p:spPr/>
        <p:txBody>
          <a:bodyPr/>
          <a:lstStyle/>
          <a:p>
            <a:pPr algn="ctr"/>
            <a:r>
              <a:rPr lang="en-IN" dirty="0"/>
              <a:t>Content Slide</a:t>
            </a:r>
          </a:p>
        </p:txBody>
      </p:sp>
      <p:sp>
        <p:nvSpPr>
          <p:cNvPr id="4" name="Slide Number Placeholder 3">
            <a:extLst>
              <a:ext uri="{FF2B5EF4-FFF2-40B4-BE49-F238E27FC236}">
                <a16:creationId xmlns:a16="http://schemas.microsoft.com/office/drawing/2014/main" id="{3EF6AB4D-66D0-E2C2-D890-7F023BE21CD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GB" smtClean="0"/>
              <a:t>2</a:t>
            </a:fld>
            <a:endParaRPr lang="en-GB"/>
          </a:p>
        </p:txBody>
      </p:sp>
      <p:graphicFrame>
        <p:nvGraphicFramePr>
          <p:cNvPr id="5" name="Table 4">
            <a:extLst>
              <a:ext uri="{FF2B5EF4-FFF2-40B4-BE49-F238E27FC236}">
                <a16:creationId xmlns:a16="http://schemas.microsoft.com/office/drawing/2014/main" id="{36348D9A-DEE3-5590-03C6-DD02D5E50D6F}"/>
              </a:ext>
            </a:extLst>
          </p:cNvPr>
          <p:cNvGraphicFramePr>
            <a:graphicFrameLocks noGrp="1"/>
          </p:cNvGraphicFramePr>
          <p:nvPr>
            <p:extLst>
              <p:ext uri="{D42A27DB-BD31-4B8C-83A1-F6EECF244321}">
                <p14:modId xmlns:p14="http://schemas.microsoft.com/office/powerpoint/2010/main" val="2792785581"/>
              </p:ext>
            </p:extLst>
          </p:nvPr>
        </p:nvGraphicFramePr>
        <p:xfrm>
          <a:off x="2556513" y="1475232"/>
          <a:ext cx="4136895" cy="4138962"/>
        </p:xfrm>
        <a:graphic>
          <a:graphicData uri="http://schemas.openxmlformats.org/drawingml/2006/table">
            <a:tbl>
              <a:tblPr firstRow="1" bandRow="1">
                <a:tableStyleId>{02D9B36D-C533-4BED-B5EC-48A3DD03A0C6}</a:tableStyleId>
              </a:tblPr>
              <a:tblGrid>
                <a:gridCol w="1198623">
                  <a:extLst>
                    <a:ext uri="{9D8B030D-6E8A-4147-A177-3AD203B41FA5}">
                      <a16:colId xmlns:a16="http://schemas.microsoft.com/office/drawing/2014/main" val="82918351"/>
                    </a:ext>
                  </a:extLst>
                </a:gridCol>
                <a:gridCol w="2938272">
                  <a:extLst>
                    <a:ext uri="{9D8B030D-6E8A-4147-A177-3AD203B41FA5}">
                      <a16:colId xmlns:a16="http://schemas.microsoft.com/office/drawing/2014/main" val="409815197"/>
                    </a:ext>
                  </a:extLst>
                </a:gridCol>
              </a:tblGrid>
              <a:tr h="572987">
                <a:tc>
                  <a:txBody>
                    <a:bodyPr/>
                    <a:lstStyle/>
                    <a:p>
                      <a:r>
                        <a:rPr lang="en-IN" sz="2000" b="1" dirty="0" err="1">
                          <a:latin typeface="Times New Roman" panose="02020603050405020304" pitchFamily="18" charset="0"/>
                          <a:cs typeface="Times New Roman" panose="02020603050405020304" pitchFamily="18" charset="0"/>
                        </a:rPr>
                        <a:t>S.No</a:t>
                      </a:r>
                      <a:r>
                        <a:rPr lang="en-IN" sz="2000" b="1" dirty="0">
                          <a:latin typeface="Times New Roman" panose="02020603050405020304" pitchFamily="18" charset="0"/>
                          <a:cs typeface="Times New Roman" panose="02020603050405020304" pitchFamily="18" charset="0"/>
                        </a:rPr>
                        <a:t>.</a:t>
                      </a:r>
                    </a:p>
                  </a:txBody>
                  <a:tcPr/>
                </a:tc>
                <a:tc>
                  <a:txBody>
                    <a:bodyPr/>
                    <a:lstStyle/>
                    <a:p>
                      <a:r>
                        <a:rPr lang="en-IN" sz="2000" b="1" dirty="0">
                          <a:latin typeface="Times New Roman" panose="02020603050405020304" pitchFamily="18" charset="0"/>
                          <a:cs typeface="Times New Roman" panose="02020603050405020304" pitchFamily="18" charset="0"/>
                        </a:rPr>
                        <a:t>Title</a:t>
                      </a:r>
                    </a:p>
                  </a:txBody>
                  <a:tcPr/>
                </a:tc>
                <a:extLst>
                  <a:ext uri="{0D108BD9-81ED-4DB2-BD59-A6C34878D82A}">
                    <a16:rowId xmlns:a16="http://schemas.microsoft.com/office/drawing/2014/main" val="2046261072"/>
                  </a:ext>
                </a:extLst>
              </a:tr>
              <a:tr h="572987">
                <a:tc>
                  <a:txBody>
                    <a:bodyPr/>
                    <a:lstStyle/>
                    <a:p>
                      <a:r>
                        <a:rPr lang="en-IN" sz="2000" dirty="0">
                          <a:latin typeface="Times New Roman" panose="02020603050405020304" pitchFamily="18" charset="0"/>
                          <a:cs typeface="Times New Roman" panose="02020603050405020304" pitchFamily="18" charset="0"/>
                        </a:rPr>
                        <a:t>1. </a:t>
                      </a:r>
                    </a:p>
                  </a:txBody>
                  <a:tcPr/>
                </a:tc>
                <a:tc>
                  <a:txBody>
                    <a:bodyPr/>
                    <a:lstStyle/>
                    <a:p>
                      <a:r>
                        <a:rPr lang="en-US" sz="2000" dirty="0">
                          <a:latin typeface="Times New Roman" panose="02020603050405020304" pitchFamily="18" charset="0"/>
                          <a:cs typeface="Times New Roman" panose="02020603050405020304" pitchFamily="18" charset="0"/>
                        </a:rPr>
                        <a:t>Abstract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41794115"/>
                  </a:ext>
                </a:extLst>
              </a:tr>
              <a:tr h="572987">
                <a:tc>
                  <a:txBody>
                    <a:bodyPr/>
                    <a:lstStyle/>
                    <a:p>
                      <a:r>
                        <a:rPr lang="en-IN" sz="2000" dirty="0">
                          <a:latin typeface="Times New Roman" panose="02020603050405020304" pitchFamily="18" charset="0"/>
                          <a:cs typeface="Times New Roman" panose="02020603050405020304" pitchFamily="18" charset="0"/>
                        </a:rPr>
                        <a:t>2.</a:t>
                      </a:r>
                    </a:p>
                  </a:txBody>
                  <a:tcPr/>
                </a:tc>
                <a:tc>
                  <a:txBody>
                    <a:bodyPr/>
                    <a:lstStyle/>
                    <a:p>
                      <a:r>
                        <a:rPr lang="en-US" sz="2000" dirty="0">
                          <a:latin typeface="Times New Roman" panose="02020603050405020304" pitchFamily="18" charset="0"/>
                          <a:cs typeface="Times New Roman" panose="02020603050405020304" pitchFamily="18" charset="0"/>
                        </a:rPr>
                        <a:t>Introduction</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941798"/>
                  </a:ext>
                </a:extLst>
              </a:tr>
              <a:tr h="572987">
                <a:tc>
                  <a:txBody>
                    <a:bodyPr/>
                    <a:lstStyle/>
                    <a:p>
                      <a:r>
                        <a:rPr lang="en-IN" sz="2000" dirty="0">
                          <a:latin typeface="Times New Roman" panose="02020603050405020304" pitchFamily="18" charset="0"/>
                          <a:cs typeface="Times New Roman" panose="02020603050405020304" pitchFamily="18" charset="0"/>
                        </a:rPr>
                        <a:t>3.</a:t>
                      </a:r>
                    </a:p>
                  </a:txBody>
                  <a:tcPr/>
                </a:tc>
                <a:tc>
                  <a:txBody>
                    <a:bodyPr/>
                    <a:lstStyle/>
                    <a:p>
                      <a:r>
                        <a:rPr lang="en-US" sz="2000" dirty="0">
                          <a:latin typeface="Times New Roman" panose="02020603050405020304" pitchFamily="18" charset="0"/>
                          <a:cs typeface="Times New Roman" panose="02020603050405020304" pitchFamily="18" charset="0"/>
                        </a:rPr>
                        <a:t>H/w and S/w requirements</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2513157"/>
                  </a:ext>
                </a:extLst>
              </a:tr>
              <a:tr h="572987">
                <a:tc>
                  <a:txBody>
                    <a:bodyPr/>
                    <a:lstStyle/>
                    <a:p>
                      <a:r>
                        <a:rPr lang="en-IN" sz="2000" dirty="0">
                          <a:latin typeface="Times New Roman" panose="02020603050405020304" pitchFamily="18" charset="0"/>
                          <a:cs typeface="Times New Roman" panose="02020603050405020304" pitchFamily="18" charset="0"/>
                        </a:rPr>
                        <a:t>4.</a:t>
                      </a:r>
                    </a:p>
                  </a:txBody>
                  <a:tcPr/>
                </a:tc>
                <a:tc>
                  <a:txBody>
                    <a:bodyPr/>
                    <a:lstStyle/>
                    <a:p>
                      <a:r>
                        <a:rPr lang="en-US" sz="2000" dirty="0">
                          <a:latin typeface="Times New Roman" panose="02020603050405020304" pitchFamily="18" charset="0"/>
                          <a:cs typeface="Times New Roman" panose="02020603050405020304" pitchFamily="18" charset="0"/>
                        </a:rPr>
                        <a:t>Project description</a:t>
                      </a:r>
                    </a:p>
                    <a:p>
                      <a:r>
                        <a:rPr lang="en-US" sz="2000" dirty="0">
                          <a:latin typeface="Times New Roman" panose="02020603050405020304" pitchFamily="18" charset="0"/>
                          <a:cs typeface="Times New Roman" panose="02020603050405020304" pitchFamily="18" charset="0"/>
                        </a:rPr>
                        <a:t> ( modules )</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9887573"/>
                  </a:ext>
                </a:extLst>
              </a:tr>
              <a:tr h="572987">
                <a:tc>
                  <a:txBody>
                    <a:bodyPr/>
                    <a:lstStyle/>
                    <a:p>
                      <a:r>
                        <a:rPr lang="en-IN" sz="2000" dirty="0">
                          <a:latin typeface="Times New Roman" panose="02020603050405020304" pitchFamily="18" charset="0"/>
                          <a:cs typeface="Times New Roman" panose="02020603050405020304" pitchFamily="18" charset="0"/>
                        </a:rPr>
                        <a:t>5.</a:t>
                      </a:r>
                    </a:p>
                  </a:txBody>
                  <a:tcPr/>
                </a:tc>
                <a:tc>
                  <a:txBody>
                    <a:bodyPr/>
                    <a:lstStyle/>
                    <a:p>
                      <a:r>
                        <a:rPr lang="en-US" sz="2000" dirty="0">
                          <a:latin typeface="Times New Roman" panose="02020603050405020304" pitchFamily="18" charset="0"/>
                          <a:cs typeface="Times New Roman" panose="02020603050405020304" pitchFamily="18" charset="0"/>
                        </a:rPr>
                        <a:t>Conclusion</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3112656"/>
                  </a:ext>
                </a:extLst>
              </a:tr>
              <a:tr h="572987">
                <a:tc>
                  <a:txBody>
                    <a:bodyPr/>
                    <a:lstStyle/>
                    <a:p>
                      <a:r>
                        <a:rPr lang="en-IN" sz="2000" dirty="0">
                          <a:latin typeface="Times New Roman" panose="02020603050405020304" pitchFamily="18" charset="0"/>
                          <a:cs typeface="Times New Roman" panose="02020603050405020304" pitchFamily="18" charset="0"/>
                        </a:rPr>
                        <a:t>6.</a:t>
                      </a:r>
                    </a:p>
                  </a:txBody>
                  <a:tcPr/>
                </a:tc>
                <a:tc>
                  <a:txBody>
                    <a:bodyPr/>
                    <a:lstStyle/>
                    <a:p>
                      <a:r>
                        <a:rPr lang="en-US" sz="2000" dirty="0">
                          <a:latin typeface="Times New Roman" panose="02020603050405020304" pitchFamily="18" charset="0"/>
                          <a:cs typeface="Times New Roman" panose="02020603050405020304" pitchFamily="18" charset="0"/>
                        </a:rPr>
                        <a:t>Screenshots</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06834952"/>
                  </a:ext>
                </a:extLst>
              </a:tr>
            </a:tbl>
          </a:graphicData>
        </a:graphic>
      </p:graphicFrame>
    </p:spTree>
    <p:extLst>
      <p:ext uri="{BB962C8B-B14F-4D97-AF65-F5344CB8AC3E}">
        <p14:creationId xmlns:p14="http://schemas.microsoft.com/office/powerpoint/2010/main" val="691952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E8F6C-6351-4854-A78E-0DADCFE47D52}"/>
              </a:ext>
            </a:extLst>
          </p:cNvPr>
          <p:cNvSpPr>
            <a:spLocks noGrp="1"/>
          </p:cNvSpPr>
          <p:nvPr>
            <p:ph type="title"/>
          </p:nvPr>
        </p:nvSpPr>
        <p:spPr/>
        <p:txBody>
          <a:bodyPr/>
          <a:lstStyle/>
          <a:p>
            <a:pPr algn="ctr"/>
            <a:r>
              <a:rPr lang="en-IN" dirty="0"/>
              <a:t>User Interface: FEEDBACK PAGE</a:t>
            </a:r>
          </a:p>
        </p:txBody>
      </p:sp>
      <p:pic>
        <p:nvPicPr>
          <p:cNvPr id="5" name="Picture 4">
            <a:extLst>
              <a:ext uri="{FF2B5EF4-FFF2-40B4-BE49-F238E27FC236}">
                <a16:creationId xmlns:a16="http://schemas.microsoft.com/office/drawing/2014/main" id="{04B14FAF-F8E0-2399-84EF-4793CD4A871E}"/>
              </a:ext>
            </a:extLst>
          </p:cNvPr>
          <p:cNvPicPr>
            <a:picLocks noChangeAspect="1"/>
          </p:cNvPicPr>
          <p:nvPr/>
        </p:nvPicPr>
        <p:blipFill>
          <a:blip r:embed="rId2"/>
          <a:stretch>
            <a:fillRect/>
          </a:stretch>
        </p:blipFill>
        <p:spPr>
          <a:xfrm>
            <a:off x="212103" y="1237268"/>
            <a:ext cx="8719794" cy="4904884"/>
          </a:xfrm>
          <a:prstGeom prst="rect">
            <a:avLst/>
          </a:prstGeom>
        </p:spPr>
      </p:pic>
    </p:spTree>
    <p:extLst>
      <p:ext uri="{BB962C8B-B14F-4D97-AF65-F5344CB8AC3E}">
        <p14:creationId xmlns:p14="http://schemas.microsoft.com/office/powerpoint/2010/main" val="3486163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E8F6C-6351-4854-A78E-0DADCFE47D52}"/>
              </a:ext>
            </a:extLst>
          </p:cNvPr>
          <p:cNvSpPr>
            <a:spLocks noGrp="1"/>
          </p:cNvSpPr>
          <p:nvPr>
            <p:ph type="title"/>
          </p:nvPr>
        </p:nvSpPr>
        <p:spPr/>
        <p:txBody>
          <a:bodyPr/>
          <a:lstStyle/>
          <a:p>
            <a:pPr algn="ctr"/>
            <a:r>
              <a:rPr lang="en-IN" dirty="0"/>
              <a:t>User Interface: ABOUT PAGE</a:t>
            </a:r>
          </a:p>
        </p:txBody>
      </p:sp>
      <p:pic>
        <p:nvPicPr>
          <p:cNvPr id="4" name="Picture 3">
            <a:extLst>
              <a:ext uri="{FF2B5EF4-FFF2-40B4-BE49-F238E27FC236}">
                <a16:creationId xmlns:a16="http://schemas.microsoft.com/office/drawing/2014/main" id="{DB37BC7A-2482-7C7D-9231-03F67ABAB904}"/>
              </a:ext>
            </a:extLst>
          </p:cNvPr>
          <p:cNvPicPr>
            <a:picLocks noChangeAspect="1"/>
          </p:cNvPicPr>
          <p:nvPr/>
        </p:nvPicPr>
        <p:blipFill>
          <a:blip r:embed="rId2"/>
          <a:stretch>
            <a:fillRect/>
          </a:stretch>
        </p:blipFill>
        <p:spPr>
          <a:xfrm>
            <a:off x="230956" y="1239624"/>
            <a:ext cx="8682087" cy="4883674"/>
          </a:xfrm>
          <a:prstGeom prst="rect">
            <a:avLst/>
          </a:prstGeom>
        </p:spPr>
      </p:pic>
    </p:spTree>
    <p:extLst>
      <p:ext uri="{BB962C8B-B14F-4D97-AF65-F5344CB8AC3E}">
        <p14:creationId xmlns:p14="http://schemas.microsoft.com/office/powerpoint/2010/main" val="2905420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Google Shape;222;gad544d9c86_0_3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000"/>
              <a:buFont typeface="Arial"/>
              <a:buNone/>
            </a:pPr>
            <a:fld id="{00000000-1234-1234-1234-123412341234}" type="slidenum">
              <a:rPr lang="en-GB">
                <a:solidFill>
                  <a:schemeClr val="lt1"/>
                </a:solidFill>
              </a:rPr>
              <a:t>22</a:t>
            </a:fld>
            <a:endParaRPr>
              <a:solidFill>
                <a:schemeClr val="lt1"/>
              </a:solidFill>
            </a:endParaRPr>
          </a:p>
        </p:txBody>
      </p:sp>
      <p:pic>
        <p:nvPicPr>
          <p:cNvPr id="5" name="Picture 4">
            <a:extLst>
              <a:ext uri="{FF2B5EF4-FFF2-40B4-BE49-F238E27FC236}">
                <a16:creationId xmlns:a16="http://schemas.microsoft.com/office/drawing/2014/main" id="{E57A7B2D-4363-E75B-D06A-2A715076973A}"/>
              </a:ext>
            </a:extLst>
          </p:cNvPr>
          <p:cNvPicPr>
            <a:picLocks noChangeAspect="1"/>
          </p:cNvPicPr>
          <p:nvPr/>
        </p:nvPicPr>
        <p:blipFill rotWithShape="1">
          <a:blip r:embed="rId3"/>
          <a:srcRect l="-2174" t="15415" b="26087"/>
          <a:stretch/>
        </p:blipFill>
        <p:spPr>
          <a:xfrm>
            <a:off x="735496" y="722672"/>
            <a:ext cx="7305261" cy="54126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IN" dirty="0"/>
              <a:t>Abstract</a:t>
            </a:r>
            <a:endParaRPr dirty="0"/>
          </a:p>
        </p:txBody>
      </p:sp>
      <p:sp>
        <p:nvSpPr>
          <p:cNvPr id="124" name="Shape 12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nSpc>
                <a:spcPct val="150000"/>
              </a:lnSpc>
              <a:spcBef>
                <a:spcPts val="0"/>
              </a:spcBef>
              <a:spcAft>
                <a:spcPts val="600"/>
              </a:spcAft>
              <a:buNone/>
            </a:pPr>
            <a:r>
              <a:rPr lang="en-US" sz="1800" dirty="0">
                <a:latin typeface="Times New Roman" panose="02020603050405020304" pitchFamily="18" charset="0"/>
                <a:cs typeface="Times New Roman" panose="02020603050405020304" pitchFamily="18" charset="0"/>
              </a:rPr>
              <a:t>The T-Une website is a comprehensive platform designed for music enthusiasts, offering a wide range of features and services. It serves as a one-stop solution for users to access music-related news, explore various music genres, connect with like-minded individuals, and stay up-to-date with their favorite artists. Additionally, users can shop for subscriptions to different music streaming platforms and purchase merchandise. Inspired by the navigation style of BuzzFeed, the website aims to provide an engaging user experience with features like liking, sharing, and interactive quizzes. Overall, T-Une is a hub for music lovers, combining entertainment and convenience in the digital music world.</a:t>
            </a: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0" y="593367"/>
            <a:ext cx="8520600" cy="516976"/>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IN" dirty="0"/>
              <a:t>Introduction</a:t>
            </a:r>
            <a:endParaRPr dirty="0"/>
          </a:p>
        </p:txBody>
      </p:sp>
      <p:sp>
        <p:nvSpPr>
          <p:cNvPr id="118" name="Shape 118"/>
          <p:cNvSpPr txBox="1">
            <a:spLocks noGrp="1"/>
          </p:cNvSpPr>
          <p:nvPr>
            <p:ph type="body" idx="1"/>
          </p:nvPr>
        </p:nvSpPr>
        <p:spPr>
          <a:xfrm>
            <a:off x="311700" y="942392"/>
            <a:ext cx="8520600" cy="5149441"/>
          </a:xfrm>
          <a:prstGeom prst="rect">
            <a:avLst/>
          </a:prstGeom>
        </p:spPr>
        <p:txBody>
          <a:bodyPr spcFirstLastPara="1" wrap="square" lIns="91425" tIns="91425" rIns="91425" bIns="91425" anchor="t" anchorCtr="0">
            <a:noAutofit/>
          </a:bodyPr>
          <a:lstStyle/>
          <a:p>
            <a:pPr marL="88900" indent="0" algn="just">
              <a:lnSpc>
                <a:spcPct val="150000"/>
              </a:lnSpc>
              <a:spcAft>
                <a:spcPts val="800"/>
              </a:spcAft>
              <a:buNone/>
            </a:pPr>
            <a:r>
              <a:rPr lang="en-IN" sz="18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The music industry makes up a large part of the entertainment world today. From new albums dropping every single day to keeping up to date with the most trending tracks and the controversies that come along with it. The T-Une is a one stop platform for all the music lovers that want to be ahead of the game.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88900" indent="0" algn="just">
              <a:lnSpc>
                <a:spcPct val="150000"/>
              </a:lnSpc>
              <a:spcAft>
                <a:spcPts val="800"/>
              </a:spcAft>
              <a:buNone/>
            </a:pPr>
            <a:r>
              <a:rPr lang="en-IN" sz="18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With the help of our website, be the first to hear the latest news about your favourite artist, connect directly with fellow fans in the community. The website provides features such a liking and sharing of the posts. Users can learn new facts about the artists and take up quizzes to know how well they know them.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88900" indent="0" algn="just">
              <a:lnSpc>
                <a:spcPct val="150000"/>
              </a:lnSpc>
              <a:spcAft>
                <a:spcPts val="800"/>
              </a:spcAft>
              <a:buNone/>
            </a:pPr>
            <a:r>
              <a:rPr lang="en-IN" sz="18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The website not only serves the purpose of entertainment but also provides a provision to purchase albums and merchandise of different artists.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88900" indent="0" algn="just">
              <a:lnSpc>
                <a:spcPct val="150000"/>
              </a:lnSpc>
              <a:spcAft>
                <a:spcPts val="800"/>
              </a:spcAft>
              <a:buNone/>
            </a:pPr>
            <a:r>
              <a:rPr lang="en-IN" sz="18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Navigation through the website is inspired by that of BuzzFeed. Engagement with the users will take place through posts and feedback section.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spcAft>
                <a:spcPts val="6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C44C3-241E-B6F9-5D4B-07EDDC517774}"/>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Hardware Requirements for T-Une</a:t>
            </a:r>
            <a:br>
              <a:rPr lang="en-IN" dirty="0">
                <a:latin typeface="Times New Roman" panose="02020603050405020304" pitchFamily="18"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AFF8379D-BB50-9509-4025-ECF1E2B39DFE}"/>
              </a:ext>
            </a:extLst>
          </p:cNvPr>
          <p:cNvSpPr>
            <a:spLocks noGrp="1"/>
          </p:cNvSpPr>
          <p:nvPr>
            <p:ph type="body" idx="1"/>
          </p:nvPr>
        </p:nvSpPr>
        <p:spPr>
          <a:xfrm>
            <a:off x="462988" y="1312905"/>
            <a:ext cx="8520600" cy="2190415"/>
          </a:xfrm>
        </p:spPr>
        <p:txBody>
          <a:bodyPr/>
          <a:lstStyle/>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RAM: Minimum 4GB RAM</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Processor: Dual-core or higher</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Storage: SSD recommended for faster performance</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Internet Connection: Stable broadband connection for streaming and updates</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Display: Standard computer screen</a:t>
            </a:r>
          </a:p>
        </p:txBody>
      </p:sp>
      <p:sp>
        <p:nvSpPr>
          <p:cNvPr id="5" name="TextBox 4">
            <a:extLst>
              <a:ext uri="{FF2B5EF4-FFF2-40B4-BE49-F238E27FC236}">
                <a16:creationId xmlns:a16="http://schemas.microsoft.com/office/drawing/2014/main" id="{65E0BD04-2DD5-7809-5A46-F4C19B2E2BA6}"/>
              </a:ext>
            </a:extLst>
          </p:cNvPr>
          <p:cNvSpPr txBox="1"/>
          <p:nvPr/>
        </p:nvSpPr>
        <p:spPr>
          <a:xfrm>
            <a:off x="462988" y="4525702"/>
            <a:ext cx="7558267" cy="1446550"/>
          </a:xfrm>
          <a:prstGeom prst="rect">
            <a:avLst/>
          </a:prstGeom>
        </p:spPr>
        <p:txBody>
          <a:bodyPr wrap="square" rtlCol="0">
            <a:spAutoFit/>
          </a:bodyPr>
          <a:lstStyle/>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Web Browser (e.g., Chrome, Firefox, Safari)</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Operating System (e.g., Windows)</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React.js (Front-end Framework)</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Database System (for storing user data and preferences)</a:t>
            </a:r>
          </a:p>
        </p:txBody>
      </p:sp>
      <p:sp>
        <p:nvSpPr>
          <p:cNvPr id="6" name="TextBox 5">
            <a:extLst>
              <a:ext uri="{FF2B5EF4-FFF2-40B4-BE49-F238E27FC236}">
                <a16:creationId xmlns:a16="http://schemas.microsoft.com/office/drawing/2014/main" id="{B0F5FE76-CC6E-D623-CCF0-6609B901465C}"/>
              </a:ext>
            </a:extLst>
          </p:cNvPr>
          <p:cNvSpPr txBox="1"/>
          <p:nvPr/>
        </p:nvSpPr>
        <p:spPr>
          <a:xfrm>
            <a:off x="311700" y="3657207"/>
            <a:ext cx="6702558"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Software Requirements for T-Une</a:t>
            </a:r>
          </a:p>
        </p:txBody>
      </p:sp>
    </p:spTree>
    <p:extLst>
      <p:ext uri="{BB962C8B-B14F-4D97-AF65-F5344CB8AC3E}">
        <p14:creationId xmlns:p14="http://schemas.microsoft.com/office/powerpoint/2010/main" val="2879214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146CB-8C3E-4795-A3A6-4833811BA82F}"/>
              </a:ext>
            </a:extLst>
          </p:cNvPr>
          <p:cNvSpPr>
            <a:spLocks noGrp="1"/>
          </p:cNvSpPr>
          <p:nvPr>
            <p:ph type="title"/>
          </p:nvPr>
        </p:nvSpPr>
        <p:spPr/>
        <p:txBody>
          <a:bodyPr/>
          <a:lstStyle/>
          <a:p>
            <a:pPr algn="ctr"/>
            <a:r>
              <a:rPr lang="en-IN" dirty="0"/>
              <a:t>Modules</a:t>
            </a:r>
          </a:p>
        </p:txBody>
      </p:sp>
      <p:sp>
        <p:nvSpPr>
          <p:cNvPr id="3" name="Text Placeholder 2">
            <a:extLst>
              <a:ext uri="{FF2B5EF4-FFF2-40B4-BE49-F238E27FC236}">
                <a16:creationId xmlns:a16="http://schemas.microsoft.com/office/drawing/2014/main" id="{8610F89C-5F08-4B8F-B5A1-8F4B178A141D}"/>
              </a:ext>
            </a:extLst>
          </p:cNvPr>
          <p:cNvSpPr>
            <a:spLocks noGrp="1"/>
          </p:cNvSpPr>
          <p:nvPr>
            <p:ph type="body" idx="1"/>
          </p:nvPr>
        </p:nvSpPr>
        <p:spPr>
          <a:xfrm>
            <a:off x="181072" y="1151400"/>
            <a:ext cx="8520600" cy="4555200"/>
          </a:xfrm>
        </p:spPr>
        <p:txBody>
          <a:bodyPr/>
          <a:lstStyle/>
          <a:p>
            <a:pPr marL="546100" indent="-457200">
              <a:lnSpc>
                <a:spcPct val="150000"/>
              </a:lnSpc>
              <a:buFont typeface="+mj-lt"/>
              <a:buAutoNum type="arabicPeriod"/>
            </a:pPr>
            <a:r>
              <a:rPr lang="en-IN" sz="1800" b="1" dirty="0">
                <a:latin typeface="Times New Roman" panose="02020603050405020304" pitchFamily="18" charset="0"/>
                <a:cs typeface="Times New Roman" panose="02020603050405020304" pitchFamily="18" charset="0"/>
              </a:rPr>
              <a:t>Login: </a:t>
            </a:r>
            <a:r>
              <a:rPr lang="en-IN" sz="1800" dirty="0">
                <a:latin typeface="Times New Roman" panose="02020603050405020304" pitchFamily="18" charset="0"/>
                <a:cs typeface="Times New Roman" panose="02020603050405020304" pitchFamily="18" charset="0"/>
              </a:rPr>
              <a:t>Users can sign up when they visit the website for the first time, once they have signed in then they can login the website by entering their email id and password.</a:t>
            </a:r>
          </a:p>
          <a:p>
            <a:pPr marL="546100" indent="-457200">
              <a:lnSpc>
                <a:spcPct val="150000"/>
              </a:lnSpc>
              <a:buFont typeface="+mj-lt"/>
              <a:buAutoNum type="arabicPeriod"/>
            </a:pPr>
            <a:r>
              <a:rPr lang="en-IN" sz="1800" b="1" dirty="0">
                <a:latin typeface="Times New Roman" panose="02020603050405020304" pitchFamily="18" charset="0"/>
                <a:cs typeface="Times New Roman" panose="02020603050405020304" pitchFamily="18" charset="0"/>
              </a:rPr>
              <a:t>Selecting Preference: </a:t>
            </a:r>
            <a:r>
              <a:rPr lang="en-IN" sz="1800" dirty="0">
                <a:latin typeface="Times New Roman" panose="02020603050405020304" pitchFamily="18" charset="0"/>
                <a:cs typeface="Times New Roman" panose="02020603050405020304" pitchFamily="18" charset="0"/>
              </a:rPr>
              <a:t>When user sign in for the first time in the website then they will be asked their preferred genres so that we can give them a customised feed. They don’t need to select their preference after that. We will store their preference.</a:t>
            </a:r>
          </a:p>
          <a:p>
            <a:pPr marL="546100" indent="-457200">
              <a:lnSpc>
                <a:spcPct val="150000"/>
              </a:lnSpc>
              <a:buFont typeface="+mj-lt"/>
              <a:buAutoNum type="arabicPeriod"/>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User Information: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User Information is stored in the database. Password of the user will not be stored without encryption, we will first encrypt the password then it will be stored in the database. All sensitive information will be encrypted.</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546100" indent="-457200">
              <a:lnSpc>
                <a:spcPct val="150000"/>
              </a:lnSpc>
              <a:buFont typeface="+mj-lt"/>
              <a:buAutoNum type="arabicPeriod"/>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Home Page: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On the home page users will get to see the news from their preferred genres. Only small summary of the news will be visible, to view the whole news, users can click on the news. Users can also share and like the news if they want to.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546100" indent="-457200">
              <a:buFont typeface="+mj-lt"/>
              <a:buAutoNum type="arabicPeriod"/>
            </a:pPr>
            <a:endParaRPr lang="en-IN" b="1" dirty="0"/>
          </a:p>
        </p:txBody>
      </p:sp>
    </p:spTree>
    <p:extLst>
      <p:ext uri="{BB962C8B-B14F-4D97-AF65-F5344CB8AC3E}">
        <p14:creationId xmlns:p14="http://schemas.microsoft.com/office/powerpoint/2010/main" val="1987127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1D2894-BE2A-4637-A879-71F9F894E781}"/>
              </a:ext>
            </a:extLst>
          </p:cNvPr>
          <p:cNvSpPr>
            <a:spLocks noGrp="1"/>
          </p:cNvSpPr>
          <p:nvPr>
            <p:ph type="body" idx="1"/>
          </p:nvPr>
        </p:nvSpPr>
        <p:spPr>
          <a:xfrm>
            <a:off x="237055" y="799514"/>
            <a:ext cx="8520600" cy="4555200"/>
          </a:xfrm>
        </p:spPr>
        <p:txBody>
          <a:bodyPr/>
          <a:lstStyle/>
          <a:p>
            <a:pPr marL="88900" indent="0" algn="just">
              <a:lnSpc>
                <a:spcPct val="150000"/>
              </a:lnSpc>
              <a:spcAft>
                <a:spcPts val="800"/>
              </a:spcAf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5. Quizzes: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If the users want then they can take up quizzers that will be based on their preferred genres.</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88900" indent="0" algn="just">
              <a:lnSpc>
                <a:spcPct val="150000"/>
              </a:lnSpc>
              <a:spcAft>
                <a:spcPts val="800"/>
              </a:spcAf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6. Explore: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If the users don’t want to limit to their preferred genres, then users can go to explore page to read the news from all the genres.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88900" indent="0" algn="just">
              <a:lnSpc>
                <a:spcPct val="150000"/>
              </a:lnSpc>
              <a:spcAft>
                <a:spcPts val="800"/>
              </a:spcAft>
              <a:buNone/>
            </a:pPr>
            <a:r>
              <a:rPr lang="en-IN" sz="1800" b="1" dirty="0">
                <a:latin typeface="Times New Roman" panose="02020603050405020304" pitchFamily="18" charset="0"/>
                <a:ea typeface="Calibri" panose="020F0502020204030204" pitchFamily="34" charset="0"/>
                <a:cs typeface="Times New Roman" panose="02020603050405020304" pitchFamily="18" charset="0"/>
              </a:rPr>
              <a:t>7.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Shopping: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Users can shop different merchandise and different music streaming platform subscription from our website. We will list their prices and we will rate them as well.</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88900" indent="0" algn="just">
              <a:lnSpc>
                <a:spcPct val="150000"/>
              </a:lnSpc>
              <a:spcAft>
                <a:spcPts val="800"/>
              </a:spcAft>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8.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Feedback: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Users can give us the feedback about their experience with our website. How is the interface, how useful the news are and lot more.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88900" indent="0">
              <a:buNone/>
            </a:pPr>
            <a:endParaRPr lang="en-IN" dirty="0"/>
          </a:p>
        </p:txBody>
      </p:sp>
    </p:spTree>
    <p:extLst>
      <p:ext uri="{BB962C8B-B14F-4D97-AF65-F5344CB8AC3E}">
        <p14:creationId xmlns:p14="http://schemas.microsoft.com/office/powerpoint/2010/main" val="1820107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CEFE1-7106-CFB6-2676-0624CE968731}"/>
              </a:ext>
            </a:extLst>
          </p:cNvPr>
          <p:cNvSpPr>
            <a:spLocks noGrp="1"/>
          </p:cNvSpPr>
          <p:nvPr>
            <p:ph type="title"/>
          </p:nvPr>
        </p:nvSpPr>
        <p:spPr/>
        <p:txBody>
          <a:bodyPr/>
          <a:lstStyle/>
          <a:p>
            <a:r>
              <a:rPr lang="en-IN" dirty="0"/>
              <a:t>CONCLUSION</a:t>
            </a:r>
          </a:p>
        </p:txBody>
      </p:sp>
      <p:sp>
        <p:nvSpPr>
          <p:cNvPr id="3" name="Slide Number Placeholder 2">
            <a:extLst>
              <a:ext uri="{FF2B5EF4-FFF2-40B4-BE49-F238E27FC236}">
                <a16:creationId xmlns:a16="http://schemas.microsoft.com/office/drawing/2014/main" id="{1C252F5B-88AA-383F-846B-2A8BF38E70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
        <p:nvSpPr>
          <p:cNvPr id="4" name="TextBox 3">
            <a:extLst>
              <a:ext uri="{FF2B5EF4-FFF2-40B4-BE49-F238E27FC236}">
                <a16:creationId xmlns:a16="http://schemas.microsoft.com/office/drawing/2014/main" id="{0E2A7C07-486A-91E3-C7C2-2A54691E0FDC}"/>
              </a:ext>
            </a:extLst>
          </p:cNvPr>
          <p:cNvSpPr txBox="1"/>
          <p:nvPr/>
        </p:nvSpPr>
        <p:spPr>
          <a:xfrm>
            <a:off x="311700" y="1520687"/>
            <a:ext cx="8160758" cy="3108543"/>
          </a:xfrm>
          <a:prstGeom prst="rect">
            <a:avLst/>
          </a:prstGeom>
          <a:noFill/>
        </p:spPr>
        <p:txBody>
          <a:bodyPr wrap="square" rtlCol="0">
            <a:spAutoFit/>
          </a:bodyPr>
          <a:lstStyle/>
          <a:p>
            <a:pPr algn="just" rtl="0">
              <a:lnSpc>
                <a:spcPct val="150000"/>
              </a:lnSpc>
              <a:spcBef>
                <a:spcPts val="0"/>
              </a:spcBef>
              <a:spcAft>
                <a:spcPts val="1200"/>
              </a:spcAft>
            </a:pPr>
            <a:r>
              <a:rPr lang="en-US" sz="2000" b="0" i="0" u="none" strike="noStrike" dirty="0">
                <a:solidFill>
                  <a:schemeClr val="tx1"/>
                </a:solidFill>
                <a:effectLst/>
                <a:latin typeface="Times New Roman" panose="02020603050405020304" pitchFamily="18" charset="0"/>
                <a:cs typeface="Times New Roman" panose="02020603050405020304" pitchFamily="18" charset="0"/>
              </a:rPr>
              <a:t>In summary, T-Une aims to not only provide an exceptional music listening experience but also to impact the music industry positively by supporting artists, promoting music discovery, and creating a vibrant music community. Its success is measured by user engagement, retention, and positive feedback, along with its ability to contribute to the music ecosystem.</a:t>
            </a:r>
            <a:endParaRPr lang="en-US" sz="1600" b="0" dirty="0">
              <a:solidFill>
                <a:schemeClr val="tx1"/>
              </a:solidFill>
              <a:effectLst/>
              <a:latin typeface="Times New Roman" panose="02020603050405020304" pitchFamily="18" charset="0"/>
              <a:cs typeface="Times New Roman" panose="02020603050405020304" pitchFamily="18" charset="0"/>
            </a:endParaRPr>
          </a:p>
          <a:p>
            <a:br>
              <a:rPr lang="en-US" sz="1600" dirty="0">
                <a:solidFill>
                  <a:schemeClr val="tx1"/>
                </a:solidFill>
                <a:latin typeface="Times New Roman" panose="02020603050405020304" pitchFamily="18" charset="0"/>
                <a:cs typeface="Times New Roman" panose="02020603050405020304" pitchFamily="18" charset="0"/>
              </a:rPr>
            </a:br>
            <a:endParaRPr lang="en-IN"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4819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A2430A-03BE-4537-9C94-49358A750DB7}"/>
              </a:ext>
            </a:extLst>
          </p:cNvPr>
          <p:cNvSpPr>
            <a:spLocks noGrp="1"/>
          </p:cNvSpPr>
          <p:nvPr>
            <p:ph type="title"/>
          </p:nvPr>
        </p:nvSpPr>
        <p:spPr>
          <a:xfrm>
            <a:off x="311700" y="593367"/>
            <a:ext cx="8520600" cy="763500"/>
          </a:xfrm>
        </p:spPr>
        <p:txBody>
          <a:bodyPr/>
          <a:lstStyle/>
          <a:p>
            <a:pPr algn="ctr"/>
            <a:r>
              <a:rPr lang="en-IN" dirty="0"/>
              <a:t>Data Dictionary</a:t>
            </a:r>
          </a:p>
        </p:txBody>
      </p:sp>
      <p:pic>
        <p:nvPicPr>
          <p:cNvPr id="8" name="Picture 7">
            <a:extLst>
              <a:ext uri="{FF2B5EF4-FFF2-40B4-BE49-F238E27FC236}">
                <a16:creationId xmlns:a16="http://schemas.microsoft.com/office/drawing/2014/main" id="{A08FF11F-6C24-47BD-AA79-B583A49979E5}"/>
              </a:ext>
            </a:extLst>
          </p:cNvPr>
          <p:cNvPicPr>
            <a:picLocks noChangeAspect="1"/>
          </p:cNvPicPr>
          <p:nvPr/>
        </p:nvPicPr>
        <p:blipFill>
          <a:blip r:embed="rId2"/>
          <a:srcRect/>
          <a:stretch/>
        </p:blipFill>
        <p:spPr>
          <a:xfrm>
            <a:off x="2959241" y="2175049"/>
            <a:ext cx="3225518" cy="3622238"/>
          </a:xfrm>
          <a:prstGeom prst="rect">
            <a:avLst/>
          </a:prstGeom>
        </p:spPr>
      </p:pic>
    </p:spTree>
    <p:extLst>
      <p:ext uri="{BB962C8B-B14F-4D97-AF65-F5344CB8AC3E}">
        <p14:creationId xmlns:p14="http://schemas.microsoft.com/office/powerpoint/2010/main" val="21516812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624</TotalTime>
  <Words>855</Words>
  <Application>Microsoft Office PowerPoint</Application>
  <PresentationFormat>On-screen Show (4:3)</PresentationFormat>
  <Paragraphs>75</Paragraphs>
  <Slides>22</Slides>
  <Notes>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Arial</vt:lpstr>
      <vt:lpstr>Calibri</vt:lpstr>
      <vt:lpstr>Georgia</vt:lpstr>
      <vt:lpstr>Times New Roman</vt:lpstr>
      <vt:lpstr>Archivo Narrow</vt:lpstr>
      <vt:lpstr>Simple Light</vt:lpstr>
      <vt:lpstr>1_Simple Light</vt:lpstr>
      <vt:lpstr>WEB STACK PROJECT</vt:lpstr>
      <vt:lpstr>Content Slide</vt:lpstr>
      <vt:lpstr>Abstract</vt:lpstr>
      <vt:lpstr>Introduction</vt:lpstr>
      <vt:lpstr>Hardware Requirements for T-Une </vt:lpstr>
      <vt:lpstr>Modules</vt:lpstr>
      <vt:lpstr>PowerPoint Presentation</vt:lpstr>
      <vt:lpstr>CONCLUSION</vt:lpstr>
      <vt:lpstr>Data Dictionary</vt:lpstr>
      <vt:lpstr>PowerPoint Presentation</vt:lpstr>
      <vt:lpstr>PowerPoint Presentation</vt:lpstr>
      <vt:lpstr>PowerPoint Presentation</vt:lpstr>
      <vt:lpstr>User Interface: HOME PAGE</vt:lpstr>
      <vt:lpstr>User Interface: LOGIN PAGE</vt:lpstr>
      <vt:lpstr>User Interface: SIGNIN PAGE</vt:lpstr>
      <vt:lpstr>User Interface: EXPLORE PAGE</vt:lpstr>
      <vt:lpstr>User Interface: SHOPPING PAGE</vt:lpstr>
      <vt:lpstr>User Interface: TRENDING PAGE</vt:lpstr>
      <vt:lpstr>User Interface: QUIZ PAGE</vt:lpstr>
      <vt:lpstr>User Interface: FEEDBACK PAGE</vt:lpstr>
      <vt:lpstr>User Interface: ABOUT PAGE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Mental Health Prediction for Gaming Using  Machine Learning</dc:title>
  <dc:creator>Ansh Bhandari</dc:creator>
  <cp:lastModifiedBy>Adhish Bahl</cp:lastModifiedBy>
  <cp:revision>26</cp:revision>
  <dcterms:modified xsi:type="dcterms:W3CDTF">2023-10-11T15:05:11Z</dcterms:modified>
</cp:coreProperties>
</file>